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2"/>
  </p:notesMasterIdLst>
  <p:sldIdLst>
    <p:sldId id="260" r:id="rId2"/>
    <p:sldId id="401" r:id="rId3"/>
    <p:sldId id="267" r:id="rId4"/>
    <p:sldId id="371" r:id="rId5"/>
    <p:sldId id="465" r:id="rId6"/>
    <p:sldId id="273" r:id="rId7"/>
    <p:sldId id="274" r:id="rId8"/>
    <p:sldId id="338" r:id="rId9"/>
    <p:sldId id="312" r:id="rId10"/>
    <p:sldId id="275" r:id="rId11"/>
    <p:sldId id="315" r:id="rId12"/>
    <p:sldId id="276" r:id="rId13"/>
    <p:sldId id="277" r:id="rId14"/>
    <p:sldId id="278" r:id="rId15"/>
    <p:sldId id="281" r:id="rId16"/>
    <p:sldId id="313" r:id="rId17"/>
    <p:sldId id="282" r:id="rId18"/>
    <p:sldId id="283" r:id="rId19"/>
    <p:sldId id="284" r:id="rId20"/>
    <p:sldId id="285" r:id="rId21"/>
    <p:sldId id="286" r:id="rId22"/>
    <p:sldId id="314" r:id="rId23"/>
    <p:sldId id="362" r:id="rId24"/>
    <p:sldId id="287" r:id="rId25"/>
    <p:sldId id="288" r:id="rId26"/>
    <p:sldId id="280" r:id="rId27"/>
    <p:sldId id="289" r:id="rId28"/>
    <p:sldId id="351" r:id="rId29"/>
    <p:sldId id="349" r:id="rId30"/>
    <p:sldId id="350" r:id="rId31"/>
    <p:sldId id="342" r:id="rId32"/>
    <p:sldId id="357" r:id="rId33"/>
    <p:sldId id="358" r:id="rId34"/>
    <p:sldId id="398" r:id="rId35"/>
    <p:sldId id="399" r:id="rId36"/>
    <p:sldId id="290" r:id="rId37"/>
    <p:sldId id="302" r:id="rId38"/>
    <p:sldId id="291" r:id="rId39"/>
    <p:sldId id="292" r:id="rId40"/>
    <p:sldId id="472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713"/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7764C-E200-4095-A28A-22931F783D6E}" v="2" dt="2020-09-16T15:57:48.648"/>
    <p1510:client id="{E45E4A25-66D4-449F-A98D-4E5E6B676A6D}" v="57" dt="2020-09-16T15:27:12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gana Ristic" userId="87700855897c5d02" providerId="LiveId" clId="{E45E4A25-66D4-449F-A98D-4E5E6B676A6D}"/>
    <pc:docChg chg="undo custSel addSld delSld modSld">
      <pc:chgData name="Dragana Ristic" userId="87700855897c5d02" providerId="LiveId" clId="{E45E4A25-66D4-449F-A98D-4E5E6B676A6D}" dt="2020-09-16T15:27:12.396" v="107"/>
      <pc:docMkLst>
        <pc:docMk/>
      </pc:docMkLst>
      <pc:sldChg chg="addSp delSp modSp mod modClrScheme chgLayout">
        <pc:chgData name="Dragana Ristic" userId="87700855897c5d02" providerId="LiveId" clId="{E45E4A25-66D4-449F-A98D-4E5E6B676A6D}" dt="2020-09-16T14:41:50.546" v="26" actId="122"/>
        <pc:sldMkLst>
          <pc:docMk/>
          <pc:sldMk cId="0" sldId="260"/>
        </pc:sldMkLst>
        <pc:spChg chg="add mod ord">
          <ac:chgData name="Dragana Ristic" userId="87700855897c5d02" providerId="LiveId" clId="{E45E4A25-66D4-449F-A98D-4E5E6B676A6D}" dt="2020-09-16T14:39:37.114" v="14" actId="122"/>
          <ac:spMkLst>
            <pc:docMk/>
            <pc:sldMk cId="0" sldId="260"/>
            <ac:spMk id="2" creationId="{B3B95B3B-024D-4D7E-89B1-B6F444F0A111}"/>
          </ac:spMkLst>
        </pc:spChg>
        <pc:spChg chg="del mod ord">
          <ac:chgData name="Dragana Ristic" userId="87700855897c5d02" providerId="LiveId" clId="{E45E4A25-66D4-449F-A98D-4E5E6B676A6D}" dt="2020-09-16T14:39:13.938" v="7" actId="700"/>
          <ac:spMkLst>
            <pc:docMk/>
            <pc:sldMk cId="0" sldId="260"/>
            <ac:spMk id="4098" creationId="{0057E385-8290-432D-89B3-A62FCE5039EA}"/>
          </ac:spMkLst>
        </pc:spChg>
        <pc:spChg chg="mod ord">
          <ac:chgData name="Dragana Ristic" userId="87700855897c5d02" providerId="LiveId" clId="{E45E4A25-66D4-449F-A98D-4E5E6B676A6D}" dt="2020-09-16T14:41:50.546" v="26" actId="122"/>
          <ac:spMkLst>
            <pc:docMk/>
            <pc:sldMk cId="0" sldId="260"/>
            <ac:spMk id="4099" creationId="{A4833C48-E172-45A1-9521-83139481B7BC}"/>
          </ac:spMkLst>
        </pc:spChg>
      </pc:sldChg>
      <pc:sldChg chg="addSp modSp">
        <pc:chgData name="Dragana Ristic" userId="87700855897c5d02" providerId="LiveId" clId="{E45E4A25-66D4-449F-A98D-4E5E6B676A6D}" dt="2020-09-16T14:53:07.998" v="57"/>
        <pc:sldMkLst>
          <pc:docMk/>
          <pc:sldMk cId="0" sldId="267"/>
        </pc:sldMkLst>
        <pc:spChg chg="mod">
          <ac:chgData name="Dragana Ristic" userId="87700855897c5d02" providerId="LiveId" clId="{E45E4A25-66D4-449F-A98D-4E5E6B676A6D}" dt="2020-09-16T14:42:52.892" v="28" actId="1076"/>
          <ac:spMkLst>
            <pc:docMk/>
            <pc:sldMk cId="0" sldId="267"/>
            <ac:spMk id="6147" creationId="{6F3AAB78-FBA2-4E6D-9BD9-08D9713D73D1}"/>
          </ac:spMkLst>
        </pc:spChg>
        <pc:picChg chg="add mod">
          <ac:chgData name="Dragana Ristic" userId="87700855897c5d02" providerId="LiveId" clId="{E45E4A25-66D4-449F-A98D-4E5E6B676A6D}" dt="2020-09-16T14:53:07.998" v="57"/>
          <ac:picMkLst>
            <pc:docMk/>
            <pc:sldMk cId="0" sldId="267"/>
            <ac:picMk id="2" creationId="{AD0640DA-800C-42D1-A085-DCC0B32DFD18}"/>
          </ac:picMkLst>
        </pc:picChg>
      </pc:sldChg>
      <pc:sldChg chg="del">
        <pc:chgData name="Dragana Ristic" userId="87700855897c5d02" providerId="LiveId" clId="{E45E4A25-66D4-449F-A98D-4E5E6B676A6D}" dt="2020-09-16T14:37:17.153" v="1" actId="47"/>
        <pc:sldMkLst>
          <pc:docMk/>
          <pc:sldMk cId="0" sldId="272"/>
        </pc:sldMkLst>
      </pc:sldChg>
      <pc:sldChg chg="addSp delSp modSp modTransition modAnim">
        <pc:chgData name="Dragana Ristic" userId="87700855897c5d02" providerId="LiveId" clId="{E45E4A25-66D4-449F-A98D-4E5E6B676A6D}" dt="2020-09-16T14:58:07.368" v="62"/>
        <pc:sldMkLst>
          <pc:docMk/>
          <pc:sldMk cId="0" sldId="273"/>
        </pc:sldMkLst>
        <pc:picChg chg="add del mod">
          <ac:chgData name="Dragana Ristic" userId="87700855897c5d02" providerId="LiveId" clId="{E45E4A25-66D4-449F-A98D-4E5E6B676A6D}" dt="2020-09-16T14:57:03.576" v="61"/>
          <ac:picMkLst>
            <pc:docMk/>
            <pc:sldMk cId="0" sldId="273"/>
            <ac:picMk id="2" creationId="{FC80C4AC-1F40-4518-8176-3FCBE2152F73}"/>
          </ac:picMkLst>
        </pc:picChg>
        <pc:picChg chg="add mod">
          <ac:chgData name="Dragana Ristic" userId="87700855897c5d02" providerId="LiveId" clId="{E45E4A25-66D4-449F-A98D-4E5E6B676A6D}" dt="2020-09-16T14:58:07.368" v="62"/>
          <ac:picMkLst>
            <pc:docMk/>
            <pc:sldMk cId="0" sldId="273"/>
            <ac:picMk id="3" creationId="{EDFFA16B-37A8-4108-9FBA-4624C05D4BAC}"/>
          </ac:picMkLst>
        </pc:picChg>
      </pc:sldChg>
      <pc:sldChg chg="addSp modSp">
        <pc:chgData name="Dragana Ristic" userId="87700855897c5d02" providerId="LiveId" clId="{E45E4A25-66D4-449F-A98D-4E5E6B676A6D}" dt="2020-09-16T14:59:00.122" v="63"/>
        <pc:sldMkLst>
          <pc:docMk/>
          <pc:sldMk cId="0" sldId="274"/>
        </pc:sldMkLst>
        <pc:picChg chg="add mod">
          <ac:chgData name="Dragana Ristic" userId="87700855897c5d02" providerId="LiveId" clId="{E45E4A25-66D4-449F-A98D-4E5E6B676A6D}" dt="2020-09-16T14:59:00.122" v="63"/>
          <ac:picMkLst>
            <pc:docMk/>
            <pc:sldMk cId="0" sldId="274"/>
            <ac:picMk id="2" creationId="{3F44DDCD-D983-4B7F-AE03-99579FAD155E}"/>
          </ac:picMkLst>
        </pc:picChg>
      </pc:sldChg>
      <pc:sldChg chg="addSp modSp">
        <pc:chgData name="Dragana Ristic" userId="87700855897c5d02" providerId="LiveId" clId="{E45E4A25-66D4-449F-A98D-4E5E6B676A6D}" dt="2020-09-16T15:01:43.166" v="66"/>
        <pc:sldMkLst>
          <pc:docMk/>
          <pc:sldMk cId="0" sldId="275"/>
        </pc:sldMkLst>
        <pc:picChg chg="add mod">
          <ac:chgData name="Dragana Ristic" userId="87700855897c5d02" providerId="LiveId" clId="{E45E4A25-66D4-449F-A98D-4E5E6B676A6D}" dt="2020-09-16T15:01:43.166" v="66"/>
          <ac:picMkLst>
            <pc:docMk/>
            <pc:sldMk cId="0" sldId="275"/>
            <ac:picMk id="2" creationId="{96DBA716-84C2-4127-985F-17BE7FDC94C8}"/>
          </ac:picMkLst>
        </pc:picChg>
      </pc:sldChg>
      <pc:sldChg chg="addSp modSp">
        <pc:chgData name="Dragana Ristic" userId="87700855897c5d02" providerId="LiveId" clId="{E45E4A25-66D4-449F-A98D-4E5E6B676A6D}" dt="2020-09-16T15:04:17.032" v="68"/>
        <pc:sldMkLst>
          <pc:docMk/>
          <pc:sldMk cId="0" sldId="276"/>
        </pc:sldMkLst>
        <pc:picChg chg="add mod">
          <ac:chgData name="Dragana Ristic" userId="87700855897c5d02" providerId="LiveId" clId="{E45E4A25-66D4-449F-A98D-4E5E6B676A6D}" dt="2020-09-16T15:04:17.032" v="68"/>
          <ac:picMkLst>
            <pc:docMk/>
            <pc:sldMk cId="0" sldId="276"/>
            <ac:picMk id="3" creationId="{3DDF7CC1-2132-4F36-9EBA-2B5D17746750}"/>
          </ac:picMkLst>
        </pc:picChg>
      </pc:sldChg>
      <pc:sldChg chg="addSp modSp">
        <pc:chgData name="Dragana Ristic" userId="87700855897c5d02" providerId="LiveId" clId="{E45E4A25-66D4-449F-A98D-4E5E6B676A6D}" dt="2020-09-16T15:05:17.817" v="69"/>
        <pc:sldMkLst>
          <pc:docMk/>
          <pc:sldMk cId="0" sldId="277"/>
        </pc:sldMkLst>
        <pc:picChg chg="add mod">
          <ac:chgData name="Dragana Ristic" userId="87700855897c5d02" providerId="LiveId" clId="{E45E4A25-66D4-449F-A98D-4E5E6B676A6D}" dt="2020-09-16T15:05:17.817" v="69"/>
          <ac:picMkLst>
            <pc:docMk/>
            <pc:sldMk cId="0" sldId="277"/>
            <ac:picMk id="2" creationId="{A6BCB659-4815-47F2-8692-AB9CF42516AF}"/>
          </ac:picMkLst>
        </pc:picChg>
      </pc:sldChg>
      <pc:sldChg chg="addSp modSp">
        <pc:chgData name="Dragana Ristic" userId="87700855897c5d02" providerId="LiveId" clId="{E45E4A25-66D4-449F-A98D-4E5E6B676A6D}" dt="2020-09-16T15:06:34.826" v="70"/>
        <pc:sldMkLst>
          <pc:docMk/>
          <pc:sldMk cId="0" sldId="278"/>
        </pc:sldMkLst>
        <pc:picChg chg="add mod">
          <ac:chgData name="Dragana Ristic" userId="87700855897c5d02" providerId="LiveId" clId="{E45E4A25-66D4-449F-A98D-4E5E6B676A6D}" dt="2020-09-16T15:06:34.826" v="70"/>
          <ac:picMkLst>
            <pc:docMk/>
            <pc:sldMk cId="0" sldId="278"/>
            <ac:picMk id="2" creationId="{04A5A1D6-4818-49B9-BFBE-8C4E38951DA0}"/>
          </ac:picMkLst>
        </pc:picChg>
      </pc:sldChg>
      <pc:sldChg chg="del">
        <pc:chgData name="Dragana Ristic" userId="87700855897c5d02" providerId="LiveId" clId="{E45E4A25-66D4-449F-A98D-4E5E6B676A6D}" dt="2020-09-16T15:06:51.441" v="71" actId="47"/>
        <pc:sldMkLst>
          <pc:docMk/>
          <pc:sldMk cId="0" sldId="279"/>
        </pc:sldMkLst>
      </pc:sldChg>
      <pc:sldChg chg="add del">
        <pc:chgData name="Dragana Ristic" userId="87700855897c5d02" providerId="LiveId" clId="{E45E4A25-66D4-449F-A98D-4E5E6B676A6D}" dt="2020-09-16T15:09:00.467" v="76" actId="2696"/>
        <pc:sldMkLst>
          <pc:docMk/>
          <pc:sldMk cId="447964770" sldId="280"/>
        </pc:sldMkLst>
      </pc:sldChg>
      <pc:sldChg chg="addSp modSp add">
        <pc:chgData name="Dragana Ristic" userId="87700855897c5d02" providerId="LiveId" clId="{E45E4A25-66D4-449F-A98D-4E5E6B676A6D}" dt="2020-09-16T15:17:52.138" v="86"/>
        <pc:sldMkLst>
          <pc:docMk/>
          <pc:sldMk cId="4057808996" sldId="280"/>
        </pc:sldMkLst>
        <pc:picChg chg="add mod">
          <ac:chgData name="Dragana Ristic" userId="87700855897c5d02" providerId="LiveId" clId="{E45E4A25-66D4-449F-A98D-4E5E6B676A6D}" dt="2020-09-16T15:17:52.138" v="86"/>
          <ac:picMkLst>
            <pc:docMk/>
            <pc:sldMk cId="4057808996" sldId="280"/>
            <ac:picMk id="2" creationId="{3F5DAE59-FB6C-4884-81C9-E9D9EFF03E87}"/>
          </ac:picMkLst>
        </pc:picChg>
      </pc:sldChg>
      <pc:sldChg chg="del">
        <pc:chgData name="Dragana Ristic" userId="87700855897c5d02" providerId="LiveId" clId="{E45E4A25-66D4-449F-A98D-4E5E6B676A6D}" dt="2020-09-16T15:07:57.326" v="72" actId="2696"/>
        <pc:sldMkLst>
          <pc:docMk/>
          <pc:sldMk cId="4057808996" sldId="280"/>
        </pc:sldMkLst>
      </pc:sldChg>
      <pc:sldChg chg="add del">
        <pc:chgData name="Dragana Ristic" userId="87700855897c5d02" providerId="LiveId" clId="{E45E4A25-66D4-449F-A98D-4E5E6B676A6D}" dt="2020-09-16T15:08:43.061" v="74" actId="2696"/>
        <pc:sldMkLst>
          <pc:docMk/>
          <pc:sldMk cId="1227134129" sldId="281"/>
        </pc:sldMkLst>
      </pc:sldChg>
      <pc:sldChg chg="addSp modSp add">
        <pc:chgData name="Dragana Ristic" userId="87700855897c5d02" providerId="LiveId" clId="{E45E4A25-66D4-449F-A98D-4E5E6B676A6D}" dt="2020-09-16T15:10:27.591" v="78"/>
        <pc:sldMkLst>
          <pc:docMk/>
          <pc:sldMk cId="2161036069" sldId="281"/>
        </pc:sldMkLst>
        <pc:picChg chg="add mod">
          <ac:chgData name="Dragana Ristic" userId="87700855897c5d02" providerId="LiveId" clId="{E45E4A25-66D4-449F-A98D-4E5E6B676A6D}" dt="2020-09-16T15:10:27.591" v="78"/>
          <ac:picMkLst>
            <pc:docMk/>
            <pc:sldMk cId="2161036069" sldId="281"/>
            <ac:picMk id="2" creationId="{74D76D7E-B4C7-4E10-ADCB-6E873EB37FE9}"/>
          </ac:picMkLst>
        </pc:picChg>
      </pc:sldChg>
      <pc:sldChg chg="del">
        <pc:chgData name="Dragana Ristic" userId="87700855897c5d02" providerId="LiveId" clId="{E45E4A25-66D4-449F-A98D-4E5E6B676A6D}" dt="2020-09-16T15:07:57.326" v="72" actId="2696"/>
        <pc:sldMkLst>
          <pc:docMk/>
          <pc:sldMk cId="2161036069" sldId="281"/>
        </pc:sldMkLst>
      </pc:sldChg>
      <pc:sldChg chg="addSp modSp">
        <pc:chgData name="Dragana Ristic" userId="87700855897c5d02" providerId="LiveId" clId="{E45E4A25-66D4-449F-A98D-4E5E6B676A6D}" dt="2020-09-16T15:11:02.073" v="79"/>
        <pc:sldMkLst>
          <pc:docMk/>
          <pc:sldMk cId="0" sldId="282"/>
        </pc:sldMkLst>
        <pc:picChg chg="add mod">
          <ac:chgData name="Dragana Ristic" userId="87700855897c5d02" providerId="LiveId" clId="{E45E4A25-66D4-449F-A98D-4E5E6B676A6D}" dt="2020-09-16T15:11:02.073" v="79"/>
          <ac:picMkLst>
            <pc:docMk/>
            <pc:sldMk cId="0" sldId="282"/>
            <ac:picMk id="2" creationId="{251D6BD0-FFAC-4442-B233-85F383CA1AC8}"/>
          </ac:picMkLst>
        </pc:picChg>
      </pc:sldChg>
      <pc:sldChg chg="addSp modSp">
        <pc:chgData name="Dragana Ristic" userId="87700855897c5d02" providerId="LiveId" clId="{E45E4A25-66D4-449F-A98D-4E5E6B676A6D}" dt="2020-09-16T15:11:43.434" v="80"/>
        <pc:sldMkLst>
          <pc:docMk/>
          <pc:sldMk cId="0" sldId="283"/>
        </pc:sldMkLst>
        <pc:picChg chg="add mod">
          <ac:chgData name="Dragana Ristic" userId="87700855897c5d02" providerId="LiveId" clId="{E45E4A25-66D4-449F-A98D-4E5E6B676A6D}" dt="2020-09-16T15:11:43.434" v="80"/>
          <ac:picMkLst>
            <pc:docMk/>
            <pc:sldMk cId="0" sldId="283"/>
            <ac:picMk id="2" creationId="{28326194-551A-4596-BE04-3E72AC46983E}"/>
          </ac:picMkLst>
        </pc:picChg>
      </pc:sldChg>
      <pc:sldChg chg="addSp modSp">
        <pc:chgData name="Dragana Ristic" userId="87700855897c5d02" providerId="LiveId" clId="{E45E4A25-66D4-449F-A98D-4E5E6B676A6D}" dt="2020-09-16T15:12:53.257" v="81"/>
        <pc:sldMkLst>
          <pc:docMk/>
          <pc:sldMk cId="0" sldId="284"/>
        </pc:sldMkLst>
        <pc:picChg chg="add mod">
          <ac:chgData name="Dragana Ristic" userId="87700855897c5d02" providerId="LiveId" clId="{E45E4A25-66D4-449F-A98D-4E5E6B676A6D}" dt="2020-09-16T15:12:53.257" v="81"/>
          <ac:picMkLst>
            <pc:docMk/>
            <pc:sldMk cId="0" sldId="284"/>
            <ac:picMk id="2" creationId="{3F59FEAE-7BC4-4790-9C57-AA51890C2AFD}"/>
          </ac:picMkLst>
        </pc:picChg>
      </pc:sldChg>
      <pc:sldChg chg="addSp modSp">
        <pc:chgData name="Dragana Ristic" userId="87700855897c5d02" providerId="LiveId" clId="{E45E4A25-66D4-449F-A98D-4E5E6B676A6D}" dt="2020-09-16T15:12:53.257" v="81"/>
        <pc:sldMkLst>
          <pc:docMk/>
          <pc:sldMk cId="0" sldId="285"/>
        </pc:sldMkLst>
        <pc:picChg chg="add mod">
          <ac:chgData name="Dragana Ristic" userId="87700855897c5d02" providerId="LiveId" clId="{E45E4A25-66D4-449F-A98D-4E5E6B676A6D}" dt="2020-09-16T15:12:53.257" v="81"/>
          <ac:picMkLst>
            <pc:docMk/>
            <pc:sldMk cId="0" sldId="285"/>
            <ac:picMk id="2" creationId="{477DA9EA-FC37-4CE3-AF40-42CFDD37B1D8}"/>
          </ac:picMkLst>
        </pc:picChg>
      </pc:sldChg>
      <pc:sldChg chg="addSp modSp">
        <pc:chgData name="Dragana Ristic" userId="87700855897c5d02" providerId="LiveId" clId="{E45E4A25-66D4-449F-A98D-4E5E6B676A6D}" dt="2020-09-16T15:14:20.288" v="82"/>
        <pc:sldMkLst>
          <pc:docMk/>
          <pc:sldMk cId="0" sldId="286"/>
        </pc:sldMkLst>
        <pc:picChg chg="add mod">
          <ac:chgData name="Dragana Ristic" userId="87700855897c5d02" providerId="LiveId" clId="{E45E4A25-66D4-449F-A98D-4E5E6B676A6D}" dt="2020-09-16T15:14:20.288" v="82"/>
          <ac:picMkLst>
            <pc:docMk/>
            <pc:sldMk cId="0" sldId="286"/>
            <ac:picMk id="2" creationId="{5BE321BF-60C6-4FAF-9D68-AC1305AD8245}"/>
          </ac:picMkLst>
        </pc:picChg>
      </pc:sldChg>
      <pc:sldChg chg="addSp modSp">
        <pc:chgData name="Dragana Ristic" userId="87700855897c5d02" providerId="LiveId" clId="{E45E4A25-66D4-449F-A98D-4E5E6B676A6D}" dt="2020-09-16T15:16:30.259" v="84"/>
        <pc:sldMkLst>
          <pc:docMk/>
          <pc:sldMk cId="0" sldId="287"/>
        </pc:sldMkLst>
        <pc:picChg chg="add mod">
          <ac:chgData name="Dragana Ristic" userId="87700855897c5d02" providerId="LiveId" clId="{E45E4A25-66D4-449F-A98D-4E5E6B676A6D}" dt="2020-09-16T15:16:30.259" v="84"/>
          <ac:picMkLst>
            <pc:docMk/>
            <pc:sldMk cId="0" sldId="287"/>
            <ac:picMk id="2" creationId="{9D3DC991-90E6-4897-9854-32718B9BFBF6}"/>
          </ac:picMkLst>
        </pc:picChg>
      </pc:sldChg>
      <pc:sldChg chg="addSp modSp">
        <pc:chgData name="Dragana Ristic" userId="87700855897c5d02" providerId="LiveId" clId="{E45E4A25-66D4-449F-A98D-4E5E6B676A6D}" dt="2020-09-16T15:16:56.711" v="85"/>
        <pc:sldMkLst>
          <pc:docMk/>
          <pc:sldMk cId="0" sldId="288"/>
        </pc:sldMkLst>
        <pc:picChg chg="add mod">
          <ac:chgData name="Dragana Ristic" userId="87700855897c5d02" providerId="LiveId" clId="{E45E4A25-66D4-449F-A98D-4E5E6B676A6D}" dt="2020-09-16T15:16:56.711" v="85"/>
          <ac:picMkLst>
            <pc:docMk/>
            <pc:sldMk cId="0" sldId="288"/>
            <ac:picMk id="2" creationId="{E928272F-FD1B-4E20-91AF-49DB18C1028C}"/>
          </ac:picMkLst>
        </pc:picChg>
      </pc:sldChg>
      <pc:sldChg chg="addSp modSp">
        <pc:chgData name="Dragana Ristic" userId="87700855897c5d02" providerId="LiveId" clId="{E45E4A25-66D4-449F-A98D-4E5E6B676A6D}" dt="2020-09-16T15:19:08.066" v="87"/>
        <pc:sldMkLst>
          <pc:docMk/>
          <pc:sldMk cId="0" sldId="289"/>
        </pc:sldMkLst>
        <pc:picChg chg="add mod">
          <ac:chgData name="Dragana Ristic" userId="87700855897c5d02" providerId="LiveId" clId="{E45E4A25-66D4-449F-A98D-4E5E6B676A6D}" dt="2020-09-16T15:19:08.066" v="87"/>
          <ac:picMkLst>
            <pc:docMk/>
            <pc:sldMk cId="0" sldId="289"/>
            <ac:picMk id="2" creationId="{FDE62E9B-977D-40DC-9E00-B770F8949609}"/>
          </ac:picMkLst>
        </pc:picChg>
      </pc:sldChg>
      <pc:sldChg chg="addSp modSp">
        <pc:chgData name="Dragana Ristic" userId="87700855897c5d02" providerId="LiveId" clId="{E45E4A25-66D4-449F-A98D-4E5E6B676A6D}" dt="2020-09-16T15:25:12.589" v="104"/>
        <pc:sldMkLst>
          <pc:docMk/>
          <pc:sldMk cId="0" sldId="290"/>
        </pc:sldMkLst>
        <pc:picChg chg="add mod">
          <ac:chgData name="Dragana Ristic" userId="87700855897c5d02" providerId="LiveId" clId="{E45E4A25-66D4-449F-A98D-4E5E6B676A6D}" dt="2020-09-16T15:25:12.589" v="104"/>
          <ac:picMkLst>
            <pc:docMk/>
            <pc:sldMk cId="0" sldId="290"/>
            <ac:picMk id="2" creationId="{5DB4B39A-7A81-4A6A-894D-D8180EA02516}"/>
          </ac:picMkLst>
        </pc:picChg>
      </pc:sldChg>
      <pc:sldChg chg="addSp modSp">
        <pc:chgData name="Dragana Ristic" userId="87700855897c5d02" providerId="LiveId" clId="{E45E4A25-66D4-449F-A98D-4E5E6B676A6D}" dt="2020-09-16T15:26:40.733" v="106"/>
        <pc:sldMkLst>
          <pc:docMk/>
          <pc:sldMk cId="0" sldId="291"/>
        </pc:sldMkLst>
        <pc:picChg chg="add mod">
          <ac:chgData name="Dragana Ristic" userId="87700855897c5d02" providerId="LiveId" clId="{E45E4A25-66D4-449F-A98D-4E5E6B676A6D}" dt="2020-09-16T15:26:40.733" v="106"/>
          <ac:picMkLst>
            <pc:docMk/>
            <pc:sldMk cId="0" sldId="291"/>
            <ac:picMk id="2" creationId="{39025639-4EF0-461B-A120-545D34D3B585}"/>
          </ac:picMkLst>
        </pc:picChg>
      </pc:sldChg>
      <pc:sldChg chg="addSp modSp">
        <pc:chgData name="Dragana Ristic" userId="87700855897c5d02" providerId="LiveId" clId="{E45E4A25-66D4-449F-A98D-4E5E6B676A6D}" dt="2020-09-16T15:27:12.396" v="107"/>
        <pc:sldMkLst>
          <pc:docMk/>
          <pc:sldMk cId="0" sldId="292"/>
        </pc:sldMkLst>
        <pc:picChg chg="add mod">
          <ac:chgData name="Dragana Ristic" userId="87700855897c5d02" providerId="LiveId" clId="{E45E4A25-66D4-449F-A98D-4E5E6B676A6D}" dt="2020-09-16T15:27:12.396" v="107"/>
          <ac:picMkLst>
            <pc:docMk/>
            <pc:sldMk cId="0" sldId="292"/>
            <ac:picMk id="2" creationId="{4B85EFFE-5D1E-4398-BEE3-E9DD69FB1C97}"/>
          </ac:picMkLst>
        </pc:picChg>
      </pc:sldChg>
      <pc:sldChg chg="addSp modSp">
        <pc:chgData name="Dragana Ristic" userId="87700855897c5d02" providerId="LiveId" clId="{E45E4A25-66D4-449F-A98D-4E5E6B676A6D}" dt="2020-09-16T15:25:47.796" v="105"/>
        <pc:sldMkLst>
          <pc:docMk/>
          <pc:sldMk cId="0" sldId="302"/>
        </pc:sldMkLst>
        <pc:picChg chg="add mod">
          <ac:chgData name="Dragana Ristic" userId="87700855897c5d02" providerId="LiveId" clId="{E45E4A25-66D4-449F-A98D-4E5E6B676A6D}" dt="2020-09-16T15:25:47.796" v="105"/>
          <ac:picMkLst>
            <pc:docMk/>
            <pc:sldMk cId="0" sldId="302"/>
            <ac:picMk id="2" creationId="{80C70BB7-E03C-4B4A-A3E7-8D1985AABD44}"/>
          </ac:picMkLst>
        </pc:picChg>
      </pc:sldChg>
      <pc:sldChg chg="addSp modSp">
        <pc:chgData name="Dragana Ristic" userId="87700855897c5d02" providerId="LiveId" clId="{E45E4A25-66D4-449F-A98D-4E5E6B676A6D}" dt="2020-09-16T15:00:53.145" v="65"/>
        <pc:sldMkLst>
          <pc:docMk/>
          <pc:sldMk cId="0" sldId="312"/>
        </pc:sldMkLst>
        <pc:picChg chg="add mod">
          <ac:chgData name="Dragana Ristic" userId="87700855897c5d02" providerId="LiveId" clId="{E45E4A25-66D4-449F-A98D-4E5E6B676A6D}" dt="2020-09-16T15:00:53.145" v="65"/>
          <ac:picMkLst>
            <pc:docMk/>
            <pc:sldMk cId="0" sldId="312"/>
            <ac:picMk id="2" creationId="{12527F8F-175E-49F9-B83C-1812C2814AD1}"/>
          </ac:picMkLst>
        </pc:picChg>
      </pc:sldChg>
      <pc:sldChg chg="addSp modSp add">
        <pc:chgData name="Dragana Ristic" userId="87700855897c5d02" providerId="LiveId" clId="{E45E4A25-66D4-449F-A98D-4E5E6B676A6D}" dt="2020-09-16T15:11:02.073" v="79"/>
        <pc:sldMkLst>
          <pc:docMk/>
          <pc:sldMk cId="961234827" sldId="313"/>
        </pc:sldMkLst>
        <pc:picChg chg="add mod">
          <ac:chgData name="Dragana Ristic" userId="87700855897c5d02" providerId="LiveId" clId="{E45E4A25-66D4-449F-A98D-4E5E6B676A6D}" dt="2020-09-16T15:11:02.073" v="79"/>
          <ac:picMkLst>
            <pc:docMk/>
            <pc:sldMk cId="961234827" sldId="313"/>
            <ac:picMk id="2" creationId="{5F794DD2-8F50-4DFD-BBF7-FD7BBF0F4DE4}"/>
          </ac:picMkLst>
        </pc:picChg>
      </pc:sldChg>
      <pc:sldChg chg="del">
        <pc:chgData name="Dragana Ristic" userId="87700855897c5d02" providerId="LiveId" clId="{E45E4A25-66D4-449F-A98D-4E5E6B676A6D}" dt="2020-09-16T15:07:57.326" v="72" actId="2696"/>
        <pc:sldMkLst>
          <pc:docMk/>
          <pc:sldMk cId="961234827" sldId="313"/>
        </pc:sldMkLst>
      </pc:sldChg>
      <pc:sldChg chg="add del">
        <pc:chgData name="Dragana Ristic" userId="87700855897c5d02" providerId="LiveId" clId="{E45E4A25-66D4-449F-A98D-4E5E6B676A6D}" dt="2020-09-16T15:08:43.061" v="74" actId="2696"/>
        <pc:sldMkLst>
          <pc:docMk/>
          <pc:sldMk cId="3779100295" sldId="313"/>
        </pc:sldMkLst>
      </pc:sldChg>
      <pc:sldChg chg="addSp modSp">
        <pc:chgData name="Dragana Ristic" userId="87700855897c5d02" providerId="LiveId" clId="{E45E4A25-66D4-449F-A98D-4E5E6B676A6D}" dt="2020-09-16T15:15:14.073" v="83"/>
        <pc:sldMkLst>
          <pc:docMk/>
          <pc:sldMk cId="0" sldId="314"/>
        </pc:sldMkLst>
        <pc:picChg chg="add mod">
          <ac:chgData name="Dragana Ristic" userId="87700855897c5d02" providerId="LiveId" clId="{E45E4A25-66D4-449F-A98D-4E5E6B676A6D}" dt="2020-09-16T15:15:14.073" v="83"/>
          <ac:picMkLst>
            <pc:docMk/>
            <pc:sldMk cId="0" sldId="314"/>
            <ac:picMk id="2" creationId="{D2A9F9D4-96DF-462F-9314-109083E5E6E0}"/>
          </ac:picMkLst>
        </pc:picChg>
      </pc:sldChg>
      <pc:sldChg chg="addSp modSp">
        <pc:chgData name="Dragana Ristic" userId="87700855897c5d02" providerId="LiveId" clId="{E45E4A25-66D4-449F-A98D-4E5E6B676A6D}" dt="2020-09-16T15:03:31.353" v="67"/>
        <pc:sldMkLst>
          <pc:docMk/>
          <pc:sldMk cId="0" sldId="315"/>
        </pc:sldMkLst>
        <pc:picChg chg="add mod">
          <ac:chgData name="Dragana Ristic" userId="87700855897c5d02" providerId="LiveId" clId="{E45E4A25-66D4-449F-A98D-4E5E6B676A6D}" dt="2020-09-16T15:03:31.353" v="67"/>
          <ac:picMkLst>
            <pc:docMk/>
            <pc:sldMk cId="0" sldId="315"/>
            <ac:picMk id="2" creationId="{AD5AF3A2-E3D5-4CDF-8352-A25B2C17D4A4}"/>
          </ac:picMkLst>
        </pc:picChg>
      </pc:sldChg>
      <pc:sldChg chg="addSp modSp">
        <pc:chgData name="Dragana Ristic" userId="87700855897c5d02" providerId="LiveId" clId="{E45E4A25-66D4-449F-A98D-4E5E6B676A6D}" dt="2020-09-16T15:00:14.780" v="64"/>
        <pc:sldMkLst>
          <pc:docMk/>
          <pc:sldMk cId="0" sldId="338"/>
        </pc:sldMkLst>
        <pc:picChg chg="add mod">
          <ac:chgData name="Dragana Ristic" userId="87700855897c5d02" providerId="LiveId" clId="{E45E4A25-66D4-449F-A98D-4E5E6B676A6D}" dt="2020-09-16T15:00:14.780" v="64"/>
          <ac:picMkLst>
            <pc:docMk/>
            <pc:sldMk cId="0" sldId="338"/>
            <ac:picMk id="2" creationId="{4B3ED4DC-44E7-46FC-8C6E-8B40070CBCBE}"/>
          </ac:picMkLst>
        </pc:picChg>
      </pc:sldChg>
      <pc:sldChg chg="del">
        <pc:chgData name="Dragana Ristic" userId="87700855897c5d02" providerId="LiveId" clId="{E45E4A25-66D4-449F-A98D-4E5E6B676A6D}" dt="2020-09-16T14:54:43.215" v="59" actId="47"/>
        <pc:sldMkLst>
          <pc:docMk/>
          <pc:sldMk cId="0" sldId="340"/>
        </pc:sldMkLst>
      </pc:sldChg>
      <pc:sldChg chg="del">
        <pc:chgData name="Dragana Ristic" userId="87700855897c5d02" providerId="LiveId" clId="{E45E4A25-66D4-449F-A98D-4E5E6B676A6D}" dt="2020-09-16T15:21:22.566" v="92" actId="47"/>
        <pc:sldMkLst>
          <pc:docMk/>
          <pc:sldMk cId="0" sldId="341"/>
        </pc:sldMkLst>
      </pc:sldChg>
      <pc:sldChg chg="addSp modSp">
        <pc:chgData name="Dragana Ristic" userId="87700855897c5d02" providerId="LiveId" clId="{E45E4A25-66D4-449F-A98D-4E5E6B676A6D}" dt="2020-09-16T15:21:10.097" v="91"/>
        <pc:sldMkLst>
          <pc:docMk/>
          <pc:sldMk cId="0" sldId="342"/>
        </pc:sldMkLst>
        <pc:picChg chg="add mod">
          <ac:chgData name="Dragana Ristic" userId="87700855897c5d02" providerId="LiveId" clId="{E45E4A25-66D4-449F-A98D-4E5E6B676A6D}" dt="2020-09-16T15:21:10.097" v="91"/>
          <ac:picMkLst>
            <pc:docMk/>
            <pc:sldMk cId="0" sldId="342"/>
            <ac:picMk id="2" creationId="{0FE9DEF6-D257-4C0C-A306-1DD068C3F5B7}"/>
          </ac:picMkLst>
        </pc:picChg>
      </pc:sldChg>
      <pc:sldChg chg="addSp modSp">
        <pc:chgData name="Dragana Ristic" userId="87700855897c5d02" providerId="LiveId" clId="{E45E4A25-66D4-449F-A98D-4E5E6B676A6D}" dt="2020-09-16T15:20:11.041" v="89"/>
        <pc:sldMkLst>
          <pc:docMk/>
          <pc:sldMk cId="0" sldId="349"/>
        </pc:sldMkLst>
        <pc:picChg chg="add mod">
          <ac:chgData name="Dragana Ristic" userId="87700855897c5d02" providerId="LiveId" clId="{E45E4A25-66D4-449F-A98D-4E5E6B676A6D}" dt="2020-09-16T15:20:11.041" v="89"/>
          <ac:picMkLst>
            <pc:docMk/>
            <pc:sldMk cId="0" sldId="349"/>
            <ac:picMk id="2" creationId="{E4B4CC95-7505-45D5-B34E-514C984E9687}"/>
          </ac:picMkLst>
        </pc:picChg>
      </pc:sldChg>
      <pc:sldChg chg="addSp modSp">
        <pc:chgData name="Dragana Ristic" userId="87700855897c5d02" providerId="LiveId" clId="{E45E4A25-66D4-449F-A98D-4E5E6B676A6D}" dt="2020-09-16T15:20:47.453" v="90"/>
        <pc:sldMkLst>
          <pc:docMk/>
          <pc:sldMk cId="0" sldId="350"/>
        </pc:sldMkLst>
        <pc:picChg chg="add mod">
          <ac:chgData name="Dragana Ristic" userId="87700855897c5d02" providerId="LiveId" clId="{E45E4A25-66D4-449F-A98D-4E5E6B676A6D}" dt="2020-09-16T15:20:47.453" v="90"/>
          <ac:picMkLst>
            <pc:docMk/>
            <pc:sldMk cId="0" sldId="350"/>
            <ac:picMk id="2" creationId="{2E4CC571-B561-4775-8317-AD431520D6D7}"/>
          </ac:picMkLst>
        </pc:picChg>
      </pc:sldChg>
      <pc:sldChg chg="addSp modSp">
        <pc:chgData name="Dragana Ristic" userId="87700855897c5d02" providerId="LiveId" clId="{E45E4A25-66D4-449F-A98D-4E5E6B676A6D}" dt="2020-09-16T15:19:46.342" v="88"/>
        <pc:sldMkLst>
          <pc:docMk/>
          <pc:sldMk cId="0" sldId="351"/>
        </pc:sldMkLst>
        <pc:picChg chg="add mod">
          <ac:chgData name="Dragana Ristic" userId="87700855897c5d02" providerId="LiveId" clId="{E45E4A25-66D4-449F-A98D-4E5E6B676A6D}" dt="2020-09-16T15:19:46.342" v="88"/>
          <ac:picMkLst>
            <pc:docMk/>
            <pc:sldMk cId="0" sldId="351"/>
            <ac:picMk id="2" creationId="{9B387826-B2A4-4DDF-A8F4-35FF9D3FB62E}"/>
          </ac:picMkLst>
        </pc:picChg>
      </pc:sldChg>
      <pc:sldChg chg="addSp modSp">
        <pc:chgData name="Dragana Ristic" userId="87700855897c5d02" providerId="LiveId" clId="{E45E4A25-66D4-449F-A98D-4E5E6B676A6D}" dt="2020-09-16T15:22:01.188" v="93"/>
        <pc:sldMkLst>
          <pc:docMk/>
          <pc:sldMk cId="0" sldId="357"/>
        </pc:sldMkLst>
        <pc:picChg chg="add mod">
          <ac:chgData name="Dragana Ristic" userId="87700855897c5d02" providerId="LiveId" clId="{E45E4A25-66D4-449F-A98D-4E5E6B676A6D}" dt="2020-09-16T15:22:01.188" v="93"/>
          <ac:picMkLst>
            <pc:docMk/>
            <pc:sldMk cId="0" sldId="357"/>
            <ac:picMk id="2" creationId="{FE13CC16-F402-41EA-A420-10A39A92F6C9}"/>
          </ac:picMkLst>
        </pc:picChg>
      </pc:sldChg>
      <pc:sldChg chg="addSp modSp">
        <pc:chgData name="Dragana Ristic" userId="87700855897c5d02" providerId="LiveId" clId="{E45E4A25-66D4-449F-A98D-4E5E6B676A6D}" dt="2020-09-16T15:22:29.557" v="94"/>
        <pc:sldMkLst>
          <pc:docMk/>
          <pc:sldMk cId="0" sldId="358"/>
        </pc:sldMkLst>
        <pc:picChg chg="add mod">
          <ac:chgData name="Dragana Ristic" userId="87700855897c5d02" providerId="LiveId" clId="{E45E4A25-66D4-449F-A98D-4E5E6B676A6D}" dt="2020-09-16T15:22:29.557" v="94"/>
          <ac:picMkLst>
            <pc:docMk/>
            <pc:sldMk cId="0" sldId="358"/>
            <ac:picMk id="2" creationId="{B13B2AD8-9AEB-4559-8C3A-43A33155D46D}"/>
          </ac:picMkLst>
        </pc:picChg>
      </pc:sldChg>
      <pc:sldChg chg="addSp modSp">
        <pc:chgData name="Dragana Ristic" userId="87700855897c5d02" providerId="LiveId" clId="{E45E4A25-66D4-449F-A98D-4E5E6B676A6D}" dt="2020-09-16T15:15:14.073" v="83"/>
        <pc:sldMkLst>
          <pc:docMk/>
          <pc:sldMk cId="0" sldId="362"/>
        </pc:sldMkLst>
        <pc:picChg chg="add mod">
          <ac:chgData name="Dragana Ristic" userId="87700855897c5d02" providerId="LiveId" clId="{E45E4A25-66D4-449F-A98D-4E5E6B676A6D}" dt="2020-09-16T15:15:14.073" v="83"/>
          <ac:picMkLst>
            <pc:docMk/>
            <pc:sldMk cId="0" sldId="362"/>
            <ac:picMk id="2" creationId="{F7A2EB28-D4EA-4474-9EEB-54B2C74449E1}"/>
          </ac:picMkLst>
        </pc:picChg>
      </pc:sldChg>
      <pc:sldChg chg="addSp delSp modSp del mod">
        <pc:chgData name="Dragana Ristic" userId="87700855897c5d02" providerId="LiveId" clId="{E45E4A25-66D4-449F-A98D-4E5E6B676A6D}" dt="2020-09-16T14:52:28.988" v="56" actId="47"/>
        <pc:sldMkLst>
          <pc:docMk/>
          <pc:sldMk cId="0" sldId="368"/>
        </pc:sldMkLst>
        <pc:picChg chg="add del mod">
          <ac:chgData name="Dragana Ristic" userId="87700855897c5d02" providerId="LiveId" clId="{E45E4A25-66D4-449F-A98D-4E5E6B676A6D}" dt="2020-09-16T14:49:42.623" v="49" actId="931"/>
          <ac:picMkLst>
            <pc:docMk/>
            <pc:sldMk cId="0" sldId="368"/>
            <ac:picMk id="3" creationId="{0D4DA4E6-77C6-402A-9E5B-59640254EB36}"/>
          </ac:picMkLst>
        </pc:picChg>
      </pc:sldChg>
      <pc:sldChg chg="addSp modSp">
        <pc:chgData name="Dragana Ristic" userId="87700855897c5d02" providerId="LiveId" clId="{E45E4A25-66D4-449F-A98D-4E5E6B676A6D}" dt="2020-09-16T14:53:49.945" v="58"/>
        <pc:sldMkLst>
          <pc:docMk/>
          <pc:sldMk cId="0" sldId="371"/>
        </pc:sldMkLst>
        <pc:picChg chg="add mod">
          <ac:chgData name="Dragana Ristic" userId="87700855897c5d02" providerId="LiveId" clId="{E45E4A25-66D4-449F-A98D-4E5E6B676A6D}" dt="2020-09-16T14:53:49.945" v="58"/>
          <ac:picMkLst>
            <pc:docMk/>
            <pc:sldMk cId="0" sldId="371"/>
            <ac:picMk id="2" creationId="{DC1C9812-8160-43A8-9E6A-69A3CF0DDC08}"/>
          </ac:picMkLst>
        </pc:picChg>
      </pc:sldChg>
      <pc:sldChg chg="del">
        <pc:chgData name="Dragana Ristic" userId="87700855897c5d02" providerId="LiveId" clId="{E45E4A25-66D4-449F-A98D-4E5E6B676A6D}" dt="2020-09-16T15:23:29.953" v="101" actId="47"/>
        <pc:sldMkLst>
          <pc:docMk/>
          <pc:sldMk cId="0" sldId="374"/>
        </pc:sldMkLst>
      </pc:sldChg>
      <pc:sldChg chg="addSp modSp mod">
        <pc:chgData name="Dragana Ristic" userId="87700855897c5d02" providerId="LiveId" clId="{E45E4A25-66D4-449F-A98D-4E5E6B676A6D}" dt="2020-09-16T15:23:51.828" v="102"/>
        <pc:sldMkLst>
          <pc:docMk/>
          <pc:sldMk cId="0" sldId="398"/>
        </pc:sldMkLst>
        <pc:spChg chg="mod">
          <ac:chgData name="Dragana Ristic" userId="87700855897c5d02" providerId="LiveId" clId="{E45E4A25-66D4-449F-A98D-4E5E6B676A6D}" dt="2020-09-16T15:23:22.790" v="100" actId="404"/>
          <ac:spMkLst>
            <pc:docMk/>
            <pc:sldMk cId="0" sldId="398"/>
            <ac:spMk id="40963" creationId="{2D4FB19D-E490-401A-AD2C-AA3F83D1F9BD}"/>
          </ac:spMkLst>
        </pc:spChg>
        <pc:picChg chg="add mod">
          <ac:chgData name="Dragana Ristic" userId="87700855897c5d02" providerId="LiveId" clId="{E45E4A25-66D4-449F-A98D-4E5E6B676A6D}" dt="2020-09-16T15:23:51.828" v="102"/>
          <ac:picMkLst>
            <pc:docMk/>
            <pc:sldMk cId="0" sldId="398"/>
            <ac:picMk id="2" creationId="{74BBD152-5323-4D97-8DBA-C2F913EAA5D7}"/>
          </ac:picMkLst>
        </pc:picChg>
        <pc:picChg chg="mod">
          <ac:chgData name="Dragana Ristic" userId="87700855897c5d02" providerId="LiveId" clId="{E45E4A25-66D4-449F-A98D-4E5E6B676A6D}" dt="2020-09-16T15:23:13.299" v="96" actId="1076"/>
          <ac:picMkLst>
            <pc:docMk/>
            <pc:sldMk cId="0" sldId="398"/>
            <ac:picMk id="40962" creationId="{1BAFF73E-1CEB-4D93-80E2-4F6632A7EDB8}"/>
          </ac:picMkLst>
        </pc:picChg>
      </pc:sldChg>
      <pc:sldChg chg="addSp modSp">
        <pc:chgData name="Dragana Ristic" userId="87700855897c5d02" providerId="LiveId" clId="{E45E4A25-66D4-449F-A98D-4E5E6B676A6D}" dt="2020-09-16T15:24:28.275" v="103"/>
        <pc:sldMkLst>
          <pc:docMk/>
          <pc:sldMk cId="0" sldId="399"/>
        </pc:sldMkLst>
        <pc:picChg chg="add mod">
          <ac:chgData name="Dragana Ristic" userId="87700855897c5d02" providerId="LiveId" clId="{E45E4A25-66D4-449F-A98D-4E5E6B676A6D}" dt="2020-09-16T15:24:28.275" v="103"/>
          <ac:picMkLst>
            <pc:docMk/>
            <pc:sldMk cId="0" sldId="399"/>
            <ac:picMk id="2" creationId="{FE9F71B2-BDD0-4C29-B4FF-F9ED9C49F69B}"/>
          </ac:picMkLst>
        </pc:picChg>
      </pc:sldChg>
      <pc:sldChg chg="add">
        <pc:chgData name="Dragana Ristic" userId="87700855897c5d02" providerId="LiveId" clId="{E45E4A25-66D4-449F-A98D-4E5E6B676A6D}" dt="2020-09-16T14:37:13.291" v="0"/>
        <pc:sldMkLst>
          <pc:docMk/>
          <pc:sldMk cId="0" sldId="401"/>
        </pc:sldMkLst>
      </pc:sldChg>
      <pc:sldChg chg="addSp delSp modSp add del modTransition modAnim">
        <pc:chgData name="Dragana Ristic" userId="87700855897c5d02" providerId="LiveId" clId="{E45E4A25-66D4-449F-A98D-4E5E6B676A6D}" dt="2020-09-16T14:52:21.548" v="55"/>
        <pc:sldMkLst>
          <pc:docMk/>
          <pc:sldMk cId="2226805255" sldId="465"/>
        </pc:sldMkLst>
        <pc:picChg chg="del">
          <ac:chgData name="Dragana Ristic" userId="87700855897c5d02" providerId="LiveId" clId="{E45E4A25-66D4-449F-A98D-4E5E6B676A6D}" dt="2020-09-16T14:45:05.265" v="30"/>
          <ac:picMkLst>
            <pc:docMk/>
            <pc:sldMk cId="2226805255" sldId="465"/>
            <ac:picMk id="3" creationId="{7C42DB11-6051-4DD6-8515-B2B72DB1779D}"/>
          </ac:picMkLst>
        </pc:picChg>
        <pc:picChg chg="add del mod">
          <ac:chgData name="Dragana Ristic" userId="87700855897c5d02" providerId="LiveId" clId="{E45E4A25-66D4-449F-A98D-4E5E6B676A6D}" dt="2020-09-16T14:46:50.523" v="33"/>
          <ac:picMkLst>
            <pc:docMk/>
            <pc:sldMk cId="2226805255" sldId="465"/>
            <ac:picMk id="4" creationId="{18915CA3-54A7-4C20-959C-9FF90D4EA035}"/>
          </ac:picMkLst>
        </pc:picChg>
        <pc:picChg chg="add del mod">
          <ac:chgData name="Dragana Ristic" userId="87700855897c5d02" providerId="LiveId" clId="{E45E4A25-66D4-449F-A98D-4E5E6B676A6D}" dt="2020-09-16T14:51:38.980" v="54"/>
          <ac:picMkLst>
            <pc:docMk/>
            <pc:sldMk cId="2226805255" sldId="465"/>
            <ac:picMk id="10" creationId="{2F5357B7-FD83-4025-926D-0570F88DC5EF}"/>
          </ac:picMkLst>
        </pc:picChg>
        <pc:picChg chg="add mod">
          <ac:chgData name="Dragana Ristic" userId="87700855897c5d02" providerId="LiveId" clId="{E45E4A25-66D4-449F-A98D-4E5E6B676A6D}" dt="2020-09-16T14:52:21.548" v="55"/>
          <ac:picMkLst>
            <pc:docMk/>
            <pc:sldMk cId="2226805255" sldId="465"/>
            <ac:picMk id="11" creationId="{762D4422-3CD4-440F-93C5-752BAE99F1AA}"/>
          </ac:picMkLst>
        </pc:picChg>
      </pc:sldChg>
      <pc:sldChg chg="add del">
        <pc:chgData name="Dragana Ristic" userId="87700855897c5d02" providerId="LiveId" clId="{E45E4A25-66D4-449F-A98D-4E5E6B676A6D}" dt="2020-09-16T14:49:49.161" v="52" actId="47"/>
        <pc:sldMkLst>
          <pc:docMk/>
          <pc:sldMk cId="3067032751" sldId="466"/>
        </pc:sldMkLst>
      </pc:sldChg>
    </pc:docChg>
  </pc:docChgLst>
  <pc:docChgLst>
    <pc:chgData name="Dragana Ristic" userId="87700855897c5d02" providerId="LiveId" clId="{4A27764C-E200-4095-A28A-22931F783D6E}"/>
    <pc:docChg chg="undo custSel addSld delSld modSld">
      <pc:chgData name="Dragana Ristic" userId="87700855897c5d02" providerId="LiveId" clId="{4A27764C-E200-4095-A28A-22931F783D6E}" dt="2020-09-16T15:57:48.644" v="68"/>
      <pc:docMkLst>
        <pc:docMk/>
      </pc:docMkLst>
      <pc:sldChg chg="add del">
        <pc:chgData name="Dragana Ristic" userId="87700855897c5d02" providerId="LiveId" clId="{4A27764C-E200-4095-A28A-22931F783D6E}" dt="2020-09-16T15:52:02.745" v="63" actId="47"/>
        <pc:sldMkLst>
          <pc:docMk/>
          <pc:sldMk cId="0" sldId="292"/>
        </pc:sldMkLst>
      </pc:sldChg>
      <pc:sldChg chg="del">
        <pc:chgData name="Dragana Ristic" userId="87700855897c5d02" providerId="LiveId" clId="{4A27764C-E200-4095-A28A-22931F783D6E}" dt="2020-09-16T15:51:28.579" v="0" actId="47"/>
        <pc:sldMkLst>
          <pc:docMk/>
          <pc:sldMk cId="0" sldId="293"/>
        </pc:sldMkLst>
      </pc:sldChg>
      <pc:sldChg chg="del">
        <pc:chgData name="Dragana Ristic" userId="87700855897c5d02" providerId="LiveId" clId="{4A27764C-E200-4095-A28A-22931F783D6E}" dt="2020-09-16T15:51:30.677" v="1" actId="47"/>
        <pc:sldMkLst>
          <pc:docMk/>
          <pc:sldMk cId="0" sldId="294"/>
        </pc:sldMkLst>
      </pc:sldChg>
      <pc:sldChg chg="del">
        <pc:chgData name="Dragana Ristic" userId="87700855897c5d02" providerId="LiveId" clId="{4A27764C-E200-4095-A28A-22931F783D6E}" dt="2020-09-16T15:51:31.856" v="2" actId="47"/>
        <pc:sldMkLst>
          <pc:docMk/>
          <pc:sldMk cId="0" sldId="295"/>
        </pc:sldMkLst>
      </pc:sldChg>
      <pc:sldChg chg="del">
        <pc:chgData name="Dragana Ristic" userId="87700855897c5d02" providerId="LiveId" clId="{4A27764C-E200-4095-A28A-22931F783D6E}" dt="2020-09-16T15:51:33.169" v="4" actId="47"/>
        <pc:sldMkLst>
          <pc:docMk/>
          <pc:sldMk cId="0" sldId="296"/>
        </pc:sldMkLst>
      </pc:sldChg>
      <pc:sldChg chg="del">
        <pc:chgData name="Dragana Ristic" userId="87700855897c5d02" providerId="LiveId" clId="{4A27764C-E200-4095-A28A-22931F783D6E}" dt="2020-09-16T15:51:45.556" v="11" actId="47"/>
        <pc:sldMkLst>
          <pc:docMk/>
          <pc:sldMk cId="0" sldId="297"/>
        </pc:sldMkLst>
      </pc:sldChg>
      <pc:sldChg chg="del">
        <pc:chgData name="Dragana Ristic" userId="87700855897c5d02" providerId="LiveId" clId="{4A27764C-E200-4095-A28A-22931F783D6E}" dt="2020-09-16T15:51:46.499" v="15" actId="47"/>
        <pc:sldMkLst>
          <pc:docMk/>
          <pc:sldMk cId="0" sldId="298"/>
        </pc:sldMkLst>
      </pc:sldChg>
      <pc:sldChg chg="del">
        <pc:chgData name="Dragana Ristic" userId="87700855897c5d02" providerId="LiveId" clId="{4A27764C-E200-4095-A28A-22931F783D6E}" dt="2020-09-16T15:51:46.711" v="16" actId="47"/>
        <pc:sldMkLst>
          <pc:docMk/>
          <pc:sldMk cId="0" sldId="299"/>
        </pc:sldMkLst>
      </pc:sldChg>
      <pc:sldChg chg="del">
        <pc:chgData name="Dragana Ristic" userId="87700855897c5d02" providerId="LiveId" clId="{4A27764C-E200-4095-A28A-22931F783D6E}" dt="2020-09-16T15:51:46.939" v="17" actId="47"/>
        <pc:sldMkLst>
          <pc:docMk/>
          <pc:sldMk cId="0" sldId="300"/>
        </pc:sldMkLst>
      </pc:sldChg>
      <pc:sldChg chg="del">
        <pc:chgData name="Dragana Ristic" userId="87700855897c5d02" providerId="LiveId" clId="{4A27764C-E200-4095-A28A-22931F783D6E}" dt="2020-09-16T15:51:47.135" v="18" actId="47"/>
        <pc:sldMkLst>
          <pc:docMk/>
          <pc:sldMk cId="0" sldId="301"/>
        </pc:sldMkLst>
      </pc:sldChg>
      <pc:sldChg chg="del">
        <pc:chgData name="Dragana Ristic" userId="87700855897c5d02" providerId="LiveId" clId="{4A27764C-E200-4095-A28A-22931F783D6E}" dt="2020-09-16T15:51:48.884" v="25" actId="47"/>
        <pc:sldMkLst>
          <pc:docMk/>
          <pc:sldMk cId="0" sldId="303"/>
        </pc:sldMkLst>
      </pc:sldChg>
      <pc:sldChg chg="del">
        <pc:chgData name="Dragana Ristic" userId="87700855897c5d02" providerId="LiveId" clId="{4A27764C-E200-4095-A28A-22931F783D6E}" dt="2020-09-16T15:51:49.113" v="26" actId="47"/>
        <pc:sldMkLst>
          <pc:docMk/>
          <pc:sldMk cId="0" sldId="304"/>
        </pc:sldMkLst>
      </pc:sldChg>
      <pc:sldChg chg="del">
        <pc:chgData name="Dragana Ristic" userId="87700855897c5d02" providerId="LiveId" clId="{4A27764C-E200-4095-A28A-22931F783D6E}" dt="2020-09-16T15:51:49.389" v="27" actId="47"/>
        <pc:sldMkLst>
          <pc:docMk/>
          <pc:sldMk cId="0" sldId="305"/>
        </pc:sldMkLst>
      </pc:sldChg>
      <pc:sldChg chg="del">
        <pc:chgData name="Dragana Ristic" userId="87700855897c5d02" providerId="LiveId" clId="{4A27764C-E200-4095-A28A-22931F783D6E}" dt="2020-09-16T15:51:49.676" v="28" actId="47"/>
        <pc:sldMkLst>
          <pc:docMk/>
          <pc:sldMk cId="0" sldId="306"/>
        </pc:sldMkLst>
      </pc:sldChg>
      <pc:sldChg chg="del">
        <pc:chgData name="Dragana Ristic" userId="87700855897c5d02" providerId="LiveId" clId="{4A27764C-E200-4095-A28A-22931F783D6E}" dt="2020-09-16T15:51:54.705" v="44" actId="47"/>
        <pc:sldMkLst>
          <pc:docMk/>
          <pc:sldMk cId="0" sldId="307"/>
        </pc:sldMkLst>
      </pc:sldChg>
      <pc:sldChg chg="del">
        <pc:chgData name="Dragana Ristic" userId="87700855897c5d02" providerId="LiveId" clId="{4A27764C-E200-4095-A28A-22931F783D6E}" dt="2020-09-16T15:51:54.350" v="42" actId="47"/>
        <pc:sldMkLst>
          <pc:docMk/>
          <pc:sldMk cId="0" sldId="308"/>
        </pc:sldMkLst>
      </pc:sldChg>
      <pc:sldChg chg="del">
        <pc:chgData name="Dragana Ristic" userId="87700855897c5d02" providerId="LiveId" clId="{4A27764C-E200-4095-A28A-22931F783D6E}" dt="2020-09-16T15:51:54.073" v="41" actId="47"/>
        <pc:sldMkLst>
          <pc:docMk/>
          <pc:sldMk cId="0" sldId="309"/>
        </pc:sldMkLst>
      </pc:sldChg>
      <pc:sldChg chg="del">
        <pc:chgData name="Dragana Ristic" userId="87700855897c5d02" providerId="LiveId" clId="{4A27764C-E200-4095-A28A-22931F783D6E}" dt="2020-09-16T15:51:51.601" v="33" actId="47"/>
        <pc:sldMkLst>
          <pc:docMk/>
          <pc:sldMk cId="0" sldId="323"/>
        </pc:sldMkLst>
      </pc:sldChg>
      <pc:sldChg chg="del">
        <pc:chgData name="Dragana Ristic" userId="87700855897c5d02" providerId="LiveId" clId="{4A27764C-E200-4095-A28A-22931F783D6E}" dt="2020-09-16T15:51:51.348" v="32" actId="47"/>
        <pc:sldMkLst>
          <pc:docMk/>
          <pc:sldMk cId="0" sldId="324"/>
        </pc:sldMkLst>
      </pc:sldChg>
      <pc:sldChg chg="del">
        <pc:chgData name="Dragana Ristic" userId="87700855897c5d02" providerId="LiveId" clId="{4A27764C-E200-4095-A28A-22931F783D6E}" dt="2020-09-16T15:51:51.849" v="34" actId="47"/>
        <pc:sldMkLst>
          <pc:docMk/>
          <pc:sldMk cId="0" sldId="325"/>
        </pc:sldMkLst>
      </pc:sldChg>
      <pc:sldChg chg="del">
        <pc:chgData name="Dragana Ristic" userId="87700855897c5d02" providerId="LiveId" clId="{4A27764C-E200-4095-A28A-22931F783D6E}" dt="2020-09-16T15:51:52.930" v="36" actId="47"/>
        <pc:sldMkLst>
          <pc:docMk/>
          <pc:sldMk cId="0" sldId="326"/>
        </pc:sldMkLst>
      </pc:sldChg>
      <pc:sldChg chg="del">
        <pc:chgData name="Dragana Ristic" userId="87700855897c5d02" providerId="LiveId" clId="{4A27764C-E200-4095-A28A-22931F783D6E}" dt="2020-09-16T15:51:53.057" v="38" actId="47"/>
        <pc:sldMkLst>
          <pc:docMk/>
          <pc:sldMk cId="0" sldId="327"/>
        </pc:sldMkLst>
      </pc:sldChg>
      <pc:sldChg chg="del">
        <pc:chgData name="Dragana Ristic" userId="87700855897c5d02" providerId="LiveId" clId="{4A27764C-E200-4095-A28A-22931F783D6E}" dt="2020-09-16T15:51:46.087" v="13" actId="47"/>
        <pc:sldMkLst>
          <pc:docMk/>
          <pc:sldMk cId="0" sldId="329"/>
        </pc:sldMkLst>
      </pc:sldChg>
      <pc:sldChg chg="del">
        <pc:chgData name="Dragana Ristic" userId="87700855897c5d02" providerId="LiveId" clId="{4A27764C-E200-4095-A28A-22931F783D6E}" dt="2020-09-16T15:51:46.287" v="14" actId="47"/>
        <pc:sldMkLst>
          <pc:docMk/>
          <pc:sldMk cId="0" sldId="330"/>
        </pc:sldMkLst>
      </pc:sldChg>
      <pc:sldChg chg="del">
        <pc:chgData name="Dragana Ristic" userId="87700855897c5d02" providerId="LiveId" clId="{4A27764C-E200-4095-A28A-22931F783D6E}" dt="2020-09-16T15:51:45.990" v="12" actId="47"/>
        <pc:sldMkLst>
          <pc:docMk/>
          <pc:sldMk cId="0" sldId="332"/>
        </pc:sldMkLst>
      </pc:sldChg>
      <pc:sldChg chg="del">
        <pc:chgData name="Dragana Ristic" userId="87700855897c5d02" providerId="LiveId" clId="{4A27764C-E200-4095-A28A-22931F783D6E}" dt="2020-09-16T15:51:32.571" v="3" actId="47"/>
        <pc:sldMkLst>
          <pc:docMk/>
          <pc:sldMk cId="0" sldId="334"/>
        </pc:sldMkLst>
      </pc:sldChg>
      <pc:sldChg chg="del">
        <pc:chgData name="Dragana Ristic" userId="87700855897c5d02" providerId="LiveId" clId="{4A27764C-E200-4095-A28A-22931F783D6E}" dt="2020-09-16T15:51:47.568" v="20" actId="47"/>
        <pc:sldMkLst>
          <pc:docMk/>
          <pc:sldMk cId="0" sldId="345"/>
        </pc:sldMkLst>
      </pc:sldChg>
      <pc:sldChg chg="del">
        <pc:chgData name="Dragana Ristic" userId="87700855897c5d02" providerId="LiveId" clId="{4A27764C-E200-4095-A28A-22931F783D6E}" dt="2020-09-16T15:51:47.800" v="21" actId="47"/>
        <pc:sldMkLst>
          <pc:docMk/>
          <pc:sldMk cId="0" sldId="346"/>
        </pc:sldMkLst>
      </pc:sldChg>
      <pc:sldChg chg="del">
        <pc:chgData name="Dragana Ristic" userId="87700855897c5d02" providerId="LiveId" clId="{4A27764C-E200-4095-A28A-22931F783D6E}" dt="2020-09-16T15:51:48.043" v="22" actId="47"/>
        <pc:sldMkLst>
          <pc:docMk/>
          <pc:sldMk cId="0" sldId="347"/>
        </pc:sldMkLst>
      </pc:sldChg>
      <pc:sldChg chg="del">
        <pc:chgData name="Dragana Ristic" userId="87700855897c5d02" providerId="LiveId" clId="{4A27764C-E200-4095-A28A-22931F783D6E}" dt="2020-09-16T15:51:48.362" v="23" actId="47"/>
        <pc:sldMkLst>
          <pc:docMk/>
          <pc:sldMk cId="0" sldId="348"/>
        </pc:sldMkLst>
      </pc:sldChg>
      <pc:sldChg chg="del">
        <pc:chgData name="Dragana Ristic" userId="87700855897c5d02" providerId="LiveId" clId="{4A27764C-E200-4095-A28A-22931F783D6E}" dt="2020-09-16T15:51:47.336" v="19" actId="47"/>
        <pc:sldMkLst>
          <pc:docMk/>
          <pc:sldMk cId="0" sldId="352"/>
        </pc:sldMkLst>
      </pc:sldChg>
      <pc:sldChg chg="del">
        <pc:chgData name="Dragana Ristic" userId="87700855897c5d02" providerId="LiveId" clId="{4A27764C-E200-4095-A28A-22931F783D6E}" dt="2020-09-16T15:51:50.754" v="30" actId="47"/>
        <pc:sldMkLst>
          <pc:docMk/>
          <pc:sldMk cId="0" sldId="353"/>
        </pc:sldMkLst>
      </pc:sldChg>
      <pc:sldChg chg="del">
        <pc:chgData name="Dragana Ristic" userId="87700855897c5d02" providerId="LiveId" clId="{4A27764C-E200-4095-A28A-22931F783D6E}" dt="2020-09-16T15:51:53.577" v="39" actId="47"/>
        <pc:sldMkLst>
          <pc:docMk/>
          <pc:sldMk cId="0" sldId="356"/>
        </pc:sldMkLst>
      </pc:sldChg>
      <pc:sldChg chg="del">
        <pc:chgData name="Dragana Ristic" userId="87700855897c5d02" providerId="LiveId" clId="{4A27764C-E200-4095-A28A-22931F783D6E}" dt="2020-09-16T15:51:54.609" v="43" actId="47"/>
        <pc:sldMkLst>
          <pc:docMk/>
          <pc:sldMk cId="0" sldId="359"/>
        </pc:sldMkLst>
      </pc:sldChg>
      <pc:sldChg chg="del">
        <pc:chgData name="Dragana Ristic" userId="87700855897c5d02" providerId="LiveId" clId="{4A27764C-E200-4095-A28A-22931F783D6E}" dt="2020-09-16T15:51:51.099" v="31" actId="47"/>
        <pc:sldMkLst>
          <pc:docMk/>
          <pc:sldMk cId="0" sldId="360"/>
        </pc:sldMkLst>
      </pc:sldChg>
      <pc:sldChg chg="del">
        <pc:chgData name="Dragana Ristic" userId="87700855897c5d02" providerId="LiveId" clId="{4A27764C-E200-4095-A28A-22931F783D6E}" dt="2020-09-16T15:51:52.128" v="35" actId="47"/>
        <pc:sldMkLst>
          <pc:docMk/>
          <pc:sldMk cId="0" sldId="361"/>
        </pc:sldMkLst>
      </pc:sldChg>
      <pc:sldChg chg="del">
        <pc:chgData name="Dragana Ristic" userId="87700855897c5d02" providerId="LiveId" clId="{4A27764C-E200-4095-A28A-22931F783D6E}" dt="2020-09-16T15:51:53.039" v="37" actId="47"/>
        <pc:sldMkLst>
          <pc:docMk/>
          <pc:sldMk cId="0" sldId="363"/>
        </pc:sldMkLst>
      </pc:sldChg>
      <pc:sldChg chg="del">
        <pc:chgData name="Dragana Ristic" userId="87700855897c5d02" providerId="LiveId" clId="{4A27764C-E200-4095-A28A-22931F783D6E}" dt="2020-09-16T15:51:53.907" v="40" actId="47"/>
        <pc:sldMkLst>
          <pc:docMk/>
          <pc:sldMk cId="0" sldId="364"/>
        </pc:sldMkLst>
      </pc:sldChg>
      <pc:sldChg chg="del">
        <pc:chgData name="Dragana Ristic" userId="87700855897c5d02" providerId="LiveId" clId="{4A27764C-E200-4095-A28A-22931F783D6E}" dt="2020-09-16T15:51:50.107" v="29" actId="47"/>
        <pc:sldMkLst>
          <pc:docMk/>
          <pc:sldMk cId="0" sldId="365"/>
        </pc:sldMkLst>
      </pc:sldChg>
      <pc:sldChg chg="del">
        <pc:chgData name="Dragana Ristic" userId="87700855897c5d02" providerId="LiveId" clId="{4A27764C-E200-4095-A28A-22931F783D6E}" dt="2020-09-16T15:51:48.608" v="24" actId="47"/>
        <pc:sldMkLst>
          <pc:docMk/>
          <pc:sldMk cId="0" sldId="370"/>
        </pc:sldMkLst>
      </pc:sldChg>
      <pc:sldChg chg="del">
        <pc:chgData name="Dragana Ristic" userId="87700855897c5d02" providerId="LiveId" clId="{4A27764C-E200-4095-A28A-22931F783D6E}" dt="2020-09-16T15:51:43.926" v="8" actId="47"/>
        <pc:sldMkLst>
          <pc:docMk/>
          <pc:sldMk cId="0" sldId="376"/>
        </pc:sldMkLst>
      </pc:sldChg>
      <pc:sldChg chg="del">
        <pc:chgData name="Dragana Ristic" userId="87700855897c5d02" providerId="LiveId" clId="{4A27764C-E200-4095-A28A-22931F783D6E}" dt="2020-09-16T15:51:44.372" v="9" actId="47"/>
        <pc:sldMkLst>
          <pc:docMk/>
          <pc:sldMk cId="0" sldId="377"/>
        </pc:sldMkLst>
      </pc:sldChg>
      <pc:sldChg chg="del">
        <pc:chgData name="Dragana Ristic" userId="87700855897c5d02" providerId="LiveId" clId="{4A27764C-E200-4095-A28A-22931F783D6E}" dt="2020-09-16T15:51:54.946" v="45" actId="47"/>
        <pc:sldMkLst>
          <pc:docMk/>
          <pc:sldMk cId="0" sldId="380"/>
        </pc:sldMkLst>
      </pc:sldChg>
      <pc:sldChg chg="del">
        <pc:chgData name="Dragana Ristic" userId="87700855897c5d02" providerId="LiveId" clId="{4A27764C-E200-4095-A28A-22931F783D6E}" dt="2020-09-16T15:51:55.234" v="46" actId="47"/>
        <pc:sldMkLst>
          <pc:docMk/>
          <pc:sldMk cId="0" sldId="381"/>
        </pc:sldMkLst>
      </pc:sldChg>
      <pc:sldChg chg="del">
        <pc:chgData name="Dragana Ristic" userId="87700855897c5d02" providerId="LiveId" clId="{4A27764C-E200-4095-A28A-22931F783D6E}" dt="2020-09-16T15:51:55.437" v="47" actId="47"/>
        <pc:sldMkLst>
          <pc:docMk/>
          <pc:sldMk cId="0" sldId="382"/>
        </pc:sldMkLst>
      </pc:sldChg>
      <pc:sldChg chg="del">
        <pc:chgData name="Dragana Ristic" userId="87700855897c5d02" providerId="LiveId" clId="{4A27764C-E200-4095-A28A-22931F783D6E}" dt="2020-09-16T15:51:55.654" v="48" actId="47"/>
        <pc:sldMkLst>
          <pc:docMk/>
          <pc:sldMk cId="0" sldId="383"/>
        </pc:sldMkLst>
      </pc:sldChg>
      <pc:sldChg chg="del">
        <pc:chgData name="Dragana Ristic" userId="87700855897c5d02" providerId="LiveId" clId="{4A27764C-E200-4095-A28A-22931F783D6E}" dt="2020-09-16T15:51:56.334" v="49" actId="47"/>
        <pc:sldMkLst>
          <pc:docMk/>
          <pc:sldMk cId="0" sldId="384"/>
        </pc:sldMkLst>
      </pc:sldChg>
      <pc:sldChg chg="del">
        <pc:chgData name="Dragana Ristic" userId="87700855897c5d02" providerId="LiveId" clId="{4A27764C-E200-4095-A28A-22931F783D6E}" dt="2020-09-16T15:51:56.511" v="50" actId="47"/>
        <pc:sldMkLst>
          <pc:docMk/>
          <pc:sldMk cId="0" sldId="385"/>
        </pc:sldMkLst>
      </pc:sldChg>
      <pc:sldChg chg="del">
        <pc:chgData name="Dragana Ristic" userId="87700855897c5d02" providerId="LiveId" clId="{4A27764C-E200-4095-A28A-22931F783D6E}" dt="2020-09-16T15:51:56.699" v="51" actId="47"/>
        <pc:sldMkLst>
          <pc:docMk/>
          <pc:sldMk cId="0" sldId="386"/>
        </pc:sldMkLst>
      </pc:sldChg>
      <pc:sldChg chg="del">
        <pc:chgData name="Dragana Ristic" userId="87700855897c5d02" providerId="LiveId" clId="{4A27764C-E200-4095-A28A-22931F783D6E}" dt="2020-09-16T15:51:56.881" v="52" actId="47"/>
        <pc:sldMkLst>
          <pc:docMk/>
          <pc:sldMk cId="0" sldId="387"/>
        </pc:sldMkLst>
      </pc:sldChg>
      <pc:sldChg chg="del">
        <pc:chgData name="Dragana Ristic" userId="87700855897c5d02" providerId="LiveId" clId="{4A27764C-E200-4095-A28A-22931F783D6E}" dt="2020-09-16T15:51:57.037" v="53" actId="47"/>
        <pc:sldMkLst>
          <pc:docMk/>
          <pc:sldMk cId="0" sldId="388"/>
        </pc:sldMkLst>
      </pc:sldChg>
      <pc:sldChg chg="del">
        <pc:chgData name="Dragana Ristic" userId="87700855897c5d02" providerId="LiveId" clId="{4A27764C-E200-4095-A28A-22931F783D6E}" dt="2020-09-16T15:51:57.389" v="54" actId="47"/>
        <pc:sldMkLst>
          <pc:docMk/>
          <pc:sldMk cId="0" sldId="389"/>
        </pc:sldMkLst>
      </pc:sldChg>
      <pc:sldChg chg="del">
        <pc:chgData name="Dragana Ristic" userId="87700855897c5d02" providerId="LiveId" clId="{4A27764C-E200-4095-A28A-22931F783D6E}" dt="2020-09-16T15:51:57.515" v="55" actId="47"/>
        <pc:sldMkLst>
          <pc:docMk/>
          <pc:sldMk cId="0" sldId="390"/>
        </pc:sldMkLst>
      </pc:sldChg>
      <pc:sldChg chg="del">
        <pc:chgData name="Dragana Ristic" userId="87700855897c5d02" providerId="LiveId" clId="{4A27764C-E200-4095-A28A-22931F783D6E}" dt="2020-09-16T15:51:57.599" v="56" actId="47"/>
        <pc:sldMkLst>
          <pc:docMk/>
          <pc:sldMk cId="0" sldId="391"/>
        </pc:sldMkLst>
      </pc:sldChg>
      <pc:sldChg chg="del">
        <pc:chgData name="Dragana Ristic" userId="87700855897c5d02" providerId="LiveId" clId="{4A27764C-E200-4095-A28A-22931F783D6E}" dt="2020-09-16T15:51:57.783" v="57" actId="47"/>
        <pc:sldMkLst>
          <pc:docMk/>
          <pc:sldMk cId="0" sldId="392"/>
        </pc:sldMkLst>
      </pc:sldChg>
      <pc:sldChg chg="del">
        <pc:chgData name="Dragana Ristic" userId="87700855897c5d02" providerId="LiveId" clId="{4A27764C-E200-4095-A28A-22931F783D6E}" dt="2020-09-16T15:51:57.943" v="58" actId="47"/>
        <pc:sldMkLst>
          <pc:docMk/>
          <pc:sldMk cId="0" sldId="393"/>
        </pc:sldMkLst>
      </pc:sldChg>
      <pc:sldChg chg="del">
        <pc:chgData name="Dragana Ristic" userId="87700855897c5d02" providerId="LiveId" clId="{4A27764C-E200-4095-A28A-22931F783D6E}" dt="2020-09-16T15:51:58.114" v="59" actId="47"/>
        <pc:sldMkLst>
          <pc:docMk/>
          <pc:sldMk cId="0" sldId="394"/>
        </pc:sldMkLst>
      </pc:sldChg>
      <pc:sldChg chg="del">
        <pc:chgData name="Dragana Ristic" userId="87700855897c5d02" providerId="LiveId" clId="{4A27764C-E200-4095-A28A-22931F783D6E}" dt="2020-09-16T15:51:58.315" v="60" actId="47"/>
        <pc:sldMkLst>
          <pc:docMk/>
          <pc:sldMk cId="0" sldId="395"/>
        </pc:sldMkLst>
      </pc:sldChg>
      <pc:sldChg chg="add del">
        <pc:chgData name="Dragana Ristic" userId="87700855897c5d02" providerId="LiveId" clId="{4A27764C-E200-4095-A28A-22931F783D6E}" dt="2020-09-16T15:52:08.458" v="65" actId="47"/>
        <pc:sldMkLst>
          <pc:docMk/>
          <pc:sldMk cId="0" sldId="396"/>
        </pc:sldMkLst>
      </pc:sldChg>
      <pc:sldChg chg="del">
        <pc:chgData name="Dragana Ristic" userId="87700855897c5d02" providerId="LiveId" clId="{4A27764C-E200-4095-A28A-22931F783D6E}" dt="2020-09-16T15:51:44.838" v="10" actId="47"/>
        <pc:sldMkLst>
          <pc:docMk/>
          <pc:sldMk cId="0" sldId="397"/>
        </pc:sldMkLst>
      </pc:sldChg>
      <pc:sldChg chg="add del">
        <pc:chgData name="Dragana Ristic" userId="87700855897c5d02" providerId="LiveId" clId="{4A27764C-E200-4095-A28A-22931F783D6E}" dt="2020-09-16T15:51:43.436" v="7" actId="47"/>
        <pc:sldMkLst>
          <pc:docMk/>
          <pc:sldMk cId="0" sldId="400"/>
        </pc:sldMkLst>
      </pc:sldChg>
      <pc:sldChg chg="add del">
        <pc:chgData name="Dragana Ristic" userId="87700855897c5d02" providerId="LiveId" clId="{4A27764C-E200-4095-A28A-22931F783D6E}" dt="2020-09-16T15:57:48.644" v="68"/>
        <pc:sldMkLst>
          <pc:docMk/>
          <pc:sldMk cId="1403539954" sldId="47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A1DAF4-AB8F-4CCB-AC57-A0432AD8110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0DE27FEC-3DAD-4A39-A728-20B19AF2936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sekundarni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uzročnici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B31B0CE8-AFD8-42A9-97B5-4D3B37A2424A}" type="parTrans" cxnId="{1DD63F78-3938-469B-BDEE-0E7087D3BA93}">
      <dgm:prSet/>
      <dgm:spPr/>
    </dgm:pt>
    <dgm:pt modelId="{77B68CB3-5D4C-4BB5-83BD-AF4BEE5817EC}" type="sibTrans" cxnId="{1DD63F78-3938-469B-BDEE-0E7087D3BA93}">
      <dgm:prSet/>
      <dgm:spPr/>
    </dgm:pt>
    <dgm:pt modelId="{182D7065-7974-4DA7-B632-D6229E855FCD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upalni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1797F49A-B5F5-40FB-9702-0032220A1695}" type="parTrans" cxnId="{16153675-154B-43C6-A35A-6F5152313483}">
      <dgm:prSet/>
      <dgm:spPr/>
      <dgm:t>
        <a:bodyPr/>
        <a:lstStyle/>
        <a:p>
          <a:endParaRPr lang="en-GB"/>
        </a:p>
      </dgm:t>
    </dgm:pt>
    <dgm:pt modelId="{8F163136-EB0F-40BA-9DA2-065E524B9B04}" type="sibTrans" cxnId="{16153675-154B-43C6-A35A-6F5152313483}">
      <dgm:prSet/>
      <dgm:spPr/>
    </dgm:pt>
    <dgm:pt modelId="{F30A52CC-E7F3-41E7-938C-4E0BF326F1DB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endokrini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5DA75E33-AC4E-47B9-B96E-62EAC019C4E0}" type="parTrans" cxnId="{4A530449-74AB-4F9A-A09D-FF7F9E80BEBA}">
      <dgm:prSet/>
      <dgm:spPr/>
      <dgm:t>
        <a:bodyPr/>
        <a:lstStyle/>
        <a:p>
          <a:endParaRPr lang="en-GB"/>
        </a:p>
      </dgm:t>
    </dgm:pt>
    <dgm:pt modelId="{9372748A-63B7-4C54-AA51-C27776D1074A}" type="sibTrans" cxnId="{4A530449-74AB-4F9A-A09D-FF7F9E80BEBA}">
      <dgm:prSet/>
      <dgm:spPr/>
    </dgm:pt>
    <dgm:pt modelId="{C98CB58F-D695-4860-8845-FD26C1FF7B0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metabolički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02E6C449-874F-4594-BDFE-F59DA64AD88F}" type="parTrans" cxnId="{F8631E6C-3F2D-4494-8B85-2CDF87289D4F}">
      <dgm:prSet/>
      <dgm:spPr/>
      <dgm:t>
        <a:bodyPr/>
        <a:lstStyle/>
        <a:p>
          <a:endParaRPr lang="en-GB"/>
        </a:p>
      </dgm:t>
    </dgm:pt>
    <dgm:pt modelId="{DC47DD9A-E155-4C26-81B7-98F9BCA929F1}" type="sibTrans" cxnId="{F8631E6C-3F2D-4494-8B85-2CDF87289D4F}">
      <dgm:prSet/>
      <dgm:spPr/>
    </dgm:pt>
    <dgm:pt modelId="{0A149775-717C-4D08-83E4-64F180D8D8DC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hemofilija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9D26E38F-A30E-4257-AC5C-C61D28463B91}" type="parTrans" cxnId="{02A5080A-98E3-4C58-AF20-C1E13E6D8E3E}">
      <dgm:prSet/>
      <dgm:spPr/>
      <dgm:t>
        <a:bodyPr/>
        <a:lstStyle/>
        <a:p>
          <a:endParaRPr lang="en-GB"/>
        </a:p>
      </dgm:t>
    </dgm:pt>
    <dgm:pt modelId="{4C7EC54A-A2E9-4A24-9CA1-CCBDC972B28A}" type="sibTrans" cxnId="{02A5080A-98E3-4C58-AF20-C1E13E6D8E3E}">
      <dgm:prSet/>
      <dgm:spPr/>
    </dgm:pt>
    <dgm:pt modelId="{8F025B0C-092F-426A-86FB-DAA925EB2D7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razvojni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poremećaji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51118AE8-907E-4D1C-81E6-98397734B0D9}" type="parTrans" cxnId="{FF8DC88A-2E4C-49D3-BF33-8E8D1C298D2A}">
      <dgm:prSet/>
      <dgm:spPr/>
      <dgm:t>
        <a:bodyPr/>
        <a:lstStyle/>
        <a:p>
          <a:endParaRPr lang="en-GB"/>
        </a:p>
      </dgm:t>
    </dgm:pt>
    <dgm:pt modelId="{F44B0B09-8599-4BA0-9D7E-0F45829EA63E}" type="sibTrans" cxnId="{FF8DC88A-2E4C-49D3-BF33-8E8D1C298D2A}">
      <dgm:prSet/>
      <dgm:spPr/>
    </dgm:pt>
    <dgm:pt modelId="{08C0E026-E143-49D9-868E-E1D7D40C8505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neuropatski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poremećaji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B531DEAF-4293-4C2D-AD2A-9E7AF72D2F14}" type="parTrans" cxnId="{ABDCD2B5-3D32-479A-95B4-4853AED8D9EB}">
      <dgm:prSet/>
      <dgm:spPr/>
      <dgm:t>
        <a:bodyPr/>
        <a:lstStyle/>
        <a:p>
          <a:endParaRPr lang="en-GB"/>
        </a:p>
      </dgm:t>
    </dgm:pt>
    <dgm:pt modelId="{CBBE5400-9FEB-46E4-8841-B432DF86E35A}" type="sibTrans" cxnId="{ABDCD2B5-3D32-479A-95B4-4853AED8D9EB}">
      <dgm:prSet/>
      <dgm:spPr/>
    </dgm:pt>
    <dgm:pt modelId="{3F218D59-2684-48DD-A9AC-AB0F11FC9BC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avaskularna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nekroza  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7CD4F213-37DD-4A4F-A71A-49B28876EA69}" type="parTrans" cxnId="{CD3811AA-4B4C-490C-900E-08A0119888E9}">
      <dgm:prSet/>
      <dgm:spPr/>
      <dgm:t>
        <a:bodyPr/>
        <a:lstStyle/>
        <a:p>
          <a:endParaRPr lang="en-GB"/>
        </a:p>
      </dgm:t>
    </dgm:pt>
    <dgm:pt modelId="{017E6F30-CAB9-46E3-B7F9-018F5EFD8988}" type="sibTrans" cxnId="{CD3811AA-4B4C-490C-900E-08A0119888E9}">
      <dgm:prSet/>
      <dgm:spPr/>
    </dgm:pt>
    <dgm:pt modelId="{DFA1B2FD-FFC9-4AC8-9DFE-9D6688AB370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trauma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27CD057C-FBA3-4675-BF67-D0E2E9F9232C}" type="parTrans" cxnId="{079504C3-7CC2-411D-89B2-256E2EE6F4B6}">
      <dgm:prSet/>
      <dgm:spPr/>
      <dgm:t>
        <a:bodyPr/>
        <a:lstStyle/>
        <a:p>
          <a:endParaRPr lang="en-GB"/>
        </a:p>
      </dgm:t>
    </dgm:pt>
    <dgm:pt modelId="{C8216D28-3220-4948-9E8E-7FA4833F1CFB}" type="sibTrans" cxnId="{079504C3-7CC2-411D-89B2-256E2EE6F4B6}">
      <dgm:prSet/>
      <dgm:spPr/>
    </dgm:pt>
    <dgm:pt modelId="{4EC27BD7-D0F5-4D54-833C-26E5CBBBD19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tumori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gm:t>
    </dgm:pt>
    <dgm:pt modelId="{81AB9DEE-4B49-4A46-9932-B579BDFA7286}" type="parTrans" cxnId="{7D298D10-AB3E-4073-A25E-9D96CA3B6047}">
      <dgm:prSet/>
      <dgm:spPr/>
      <dgm:t>
        <a:bodyPr/>
        <a:lstStyle/>
        <a:p>
          <a:endParaRPr lang="en-GB"/>
        </a:p>
      </dgm:t>
    </dgm:pt>
    <dgm:pt modelId="{7C1D5C13-2863-4B56-BB0E-8EBA13A8BD06}" type="sibTrans" cxnId="{7D298D10-AB3E-4073-A25E-9D96CA3B6047}">
      <dgm:prSet/>
      <dgm:spPr/>
    </dgm:pt>
    <dgm:pt modelId="{E0104D36-852C-445B-ABD7-A3EA7B2F0F03}" type="pres">
      <dgm:prSet presAssocID="{05A1DAF4-AB8F-4CCB-AC57-A0432AD8110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20575CC-0EF6-48DB-8780-A9CE28E6794E}" type="pres">
      <dgm:prSet presAssocID="{0DE27FEC-3DAD-4A39-A728-20B19AF29369}" presName="centerShape" presStyleLbl="node0" presStyleIdx="0" presStyleCnt="1"/>
      <dgm:spPr/>
      <dgm:t>
        <a:bodyPr/>
        <a:lstStyle/>
        <a:p>
          <a:endParaRPr lang="en-US"/>
        </a:p>
      </dgm:t>
    </dgm:pt>
    <dgm:pt modelId="{3F78FC12-1F42-438D-9975-350419A88301}" type="pres">
      <dgm:prSet presAssocID="{1797F49A-B5F5-40FB-9702-0032220A1695}" presName="Name9" presStyleLbl="parChTrans1D2" presStyleIdx="0" presStyleCnt="9"/>
      <dgm:spPr/>
      <dgm:t>
        <a:bodyPr/>
        <a:lstStyle/>
        <a:p>
          <a:endParaRPr lang="en-US"/>
        </a:p>
      </dgm:t>
    </dgm:pt>
    <dgm:pt modelId="{FB133B64-9E3D-4444-9199-1817F93EDB97}" type="pres">
      <dgm:prSet presAssocID="{1797F49A-B5F5-40FB-9702-0032220A1695}" presName="connTx" presStyleLbl="parChTrans1D2" presStyleIdx="0" presStyleCnt="9"/>
      <dgm:spPr/>
      <dgm:t>
        <a:bodyPr/>
        <a:lstStyle/>
        <a:p>
          <a:endParaRPr lang="en-US"/>
        </a:p>
      </dgm:t>
    </dgm:pt>
    <dgm:pt modelId="{5C6147F5-765D-4DD4-A760-BA26CE9F40E5}" type="pres">
      <dgm:prSet presAssocID="{182D7065-7974-4DA7-B632-D6229E855FCD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2840E-1983-4A11-90C7-961637A5D70D}" type="pres">
      <dgm:prSet presAssocID="{5DA75E33-AC4E-47B9-B96E-62EAC019C4E0}" presName="Name9" presStyleLbl="parChTrans1D2" presStyleIdx="1" presStyleCnt="9"/>
      <dgm:spPr/>
      <dgm:t>
        <a:bodyPr/>
        <a:lstStyle/>
        <a:p>
          <a:endParaRPr lang="en-US"/>
        </a:p>
      </dgm:t>
    </dgm:pt>
    <dgm:pt modelId="{9883C259-0B00-46BC-B9B8-8DD513F70422}" type="pres">
      <dgm:prSet presAssocID="{5DA75E33-AC4E-47B9-B96E-62EAC019C4E0}" presName="connTx" presStyleLbl="parChTrans1D2" presStyleIdx="1" presStyleCnt="9"/>
      <dgm:spPr/>
      <dgm:t>
        <a:bodyPr/>
        <a:lstStyle/>
        <a:p>
          <a:endParaRPr lang="en-US"/>
        </a:p>
      </dgm:t>
    </dgm:pt>
    <dgm:pt modelId="{019A572D-6805-451D-B781-292A69668237}" type="pres">
      <dgm:prSet presAssocID="{F30A52CC-E7F3-41E7-938C-4E0BF326F1DB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4FA6C7-DC5A-4F57-8770-82362ED7412A}" type="pres">
      <dgm:prSet presAssocID="{02E6C449-874F-4594-BDFE-F59DA64AD88F}" presName="Name9" presStyleLbl="parChTrans1D2" presStyleIdx="2" presStyleCnt="9"/>
      <dgm:spPr/>
      <dgm:t>
        <a:bodyPr/>
        <a:lstStyle/>
        <a:p>
          <a:endParaRPr lang="en-US"/>
        </a:p>
      </dgm:t>
    </dgm:pt>
    <dgm:pt modelId="{2076A16D-39F9-47C8-9965-4C5F84A135FB}" type="pres">
      <dgm:prSet presAssocID="{02E6C449-874F-4594-BDFE-F59DA64AD88F}" presName="connTx" presStyleLbl="parChTrans1D2" presStyleIdx="2" presStyleCnt="9"/>
      <dgm:spPr/>
      <dgm:t>
        <a:bodyPr/>
        <a:lstStyle/>
        <a:p>
          <a:endParaRPr lang="en-US"/>
        </a:p>
      </dgm:t>
    </dgm:pt>
    <dgm:pt modelId="{4953D2AC-C63D-4A15-B7A4-1E52B5A6F3D9}" type="pres">
      <dgm:prSet presAssocID="{C98CB58F-D695-4860-8845-FD26C1FF7B06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D5E415-BBAC-4176-BB9B-D058E2227E16}" type="pres">
      <dgm:prSet presAssocID="{9D26E38F-A30E-4257-AC5C-C61D28463B91}" presName="Name9" presStyleLbl="parChTrans1D2" presStyleIdx="3" presStyleCnt="9"/>
      <dgm:spPr/>
      <dgm:t>
        <a:bodyPr/>
        <a:lstStyle/>
        <a:p>
          <a:endParaRPr lang="en-US"/>
        </a:p>
      </dgm:t>
    </dgm:pt>
    <dgm:pt modelId="{3B3821C4-0B26-4241-A640-F3F21654B74F}" type="pres">
      <dgm:prSet presAssocID="{9D26E38F-A30E-4257-AC5C-C61D28463B91}" presName="connTx" presStyleLbl="parChTrans1D2" presStyleIdx="3" presStyleCnt="9"/>
      <dgm:spPr/>
      <dgm:t>
        <a:bodyPr/>
        <a:lstStyle/>
        <a:p>
          <a:endParaRPr lang="en-US"/>
        </a:p>
      </dgm:t>
    </dgm:pt>
    <dgm:pt modelId="{B19B462C-50FC-4F2B-9622-233BD043046C}" type="pres">
      <dgm:prSet presAssocID="{0A149775-717C-4D08-83E4-64F180D8D8DC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3B068B-1FE8-4AAA-A032-6DDDC0139EAF}" type="pres">
      <dgm:prSet presAssocID="{51118AE8-907E-4D1C-81E6-98397734B0D9}" presName="Name9" presStyleLbl="parChTrans1D2" presStyleIdx="4" presStyleCnt="9"/>
      <dgm:spPr/>
      <dgm:t>
        <a:bodyPr/>
        <a:lstStyle/>
        <a:p>
          <a:endParaRPr lang="en-US"/>
        </a:p>
      </dgm:t>
    </dgm:pt>
    <dgm:pt modelId="{3D2E6807-59AE-416C-830A-F2125288B9B6}" type="pres">
      <dgm:prSet presAssocID="{51118AE8-907E-4D1C-81E6-98397734B0D9}" presName="connTx" presStyleLbl="parChTrans1D2" presStyleIdx="4" presStyleCnt="9"/>
      <dgm:spPr/>
      <dgm:t>
        <a:bodyPr/>
        <a:lstStyle/>
        <a:p>
          <a:endParaRPr lang="en-US"/>
        </a:p>
      </dgm:t>
    </dgm:pt>
    <dgm:pt modelId="{7D6150B2-29BF-4AA9-9AD8-862A2F3F2923}" type="pres">
      <dgm:prSet presAssocID="{8F025B0C-092F-426A-86FB-DAA925EB2D72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841BCB-6200-41BE-A4E4-84F51F66D284}" type="pres">
      <dgm:prSet presAssocID="{B531DEAF-4293-4C2D-AD2A-9E7AF72D2F14}" presName="Name9" presStyleLbl="parChTrans1D2" presStyleIdx="5" presStyleCnt="9"/>
      <dgm:spPr/>
      <dgm:t>
        <a:bodyPr/>
        <a:lstStyle/>
        <a:p>
          <a:endParaRPr lang="en-US"/>
        </a:p>
      </dgm:t>
    </dgm:pt>
    <dgm:pt modelId="{0D977A0A-2E7B-4073-821C-FF9610F3304F}" type="pres">
      <dgm:prSet presAssocID="{B531DEAF-4293-4C2D-AD2A-9E7AF72D2F14}" presName="connTx" presStyleLbl="parChTrans1D2" presStyleIdx="5" presStyleCnt="9"/>
      <dgm:spPr/>
      <dgm:t>
        <a:bodyPr/>
        <a:lstStyle/>
        <a:p>
          <a:endParaRPr lang="en-US"/>
        </a:p>
      </dgm:t>
    </dgm:pt>
    <dgm:pt modelId="{D9894C2A-F48A-4DD1-A2F2-39D8DA80B70C}" type="pres">
      <dgm:prSet presAssocID="{08C0E026-E143-49D9-868E-E1D7D40C8505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F9B53C-C4C0-4E11-A1BC-F6FCFAB0D1A8}" type="pres">
      <dgm:prSet presAssocID="{7CD4F213-37DD-4A4F-A71A-49B28876EA69}" presName="Name9" presStyleLbl="parChTrans1D2" presStyleIdx="6" presStyleCnt="9"/>
      <dgm:spPr/>
      <dgm:t>
        <a:bodyPr/>
        <a:lstStyle/>
        <a:p>
          <a:endParaRPr lang="en-US"/>
        </a:p>
      </dgm:t>
    </dgm:pt>
    <dgm:pt modelId="{5EDAFB90-17F9-4B10-BD9C-EDE4C383B9E1}" type="pres">
      <dgm:prSet presAssocID="{7CD4F213-37DD-4A4F-A71A-49B28876EA69}" presName="connTx" presStyleLbl="parChTrans1D2" presStyleIdx="6" presStyleCnt="9"/>
      <dgm:spPr/>
      <dgm:t>
        <a:bodyPr/>
        <a:lstStyle/>
        <a:p>
          <a:endParaRPr lang="en-US"/>
        </a:p>
      </dgm:t>
    </dgm:pt>
    <dgm:pt modelId="{12012DC4-014A-495E-8FB3-CCFBAE974983}" type="pres">
      <dgm:prSet presAssocID="{3F218D59-2684-48DD-A9AC-AB0F11FC9BCF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57C775-046D-4CC3-AF58-CB32469F62FF}" type="pres">
      <dgm:prSet presAssocID="{27CD057C-FBA3-4675-BF67-D0E2E9F9232C}" presName="Name9" presStyleLbl="parChTrans1D2" presStyleIdx="7" presStyleCnt="9"/>
      <dgm:spPr/>
      <dgm:t>
        <a:bodyPr/>
        <a:lstStyle/>
        <a:p>
          <a:endParaRPr lang="en-US"/>
        </a:p>
      </dgm:t>
    </dgm:pt>
    <dgm:pt modelId="{EE3B641D-53E8-4DC5-A406-4B20065409B9}" type="pres">
      <dgm:prSet presAssocID="{27CD057C-FBA3-4675-BF67-D0E2E9F9232C}" presName="connTx" presStyleLbl="parChTrans1D2" presStyleIdx="7" presStyleCnt="9"/>
      <dgm:spPr/>
      <dgm:t>
        <a:bodyPr/>
        <a:lstStyle/>
        <a:p>
          <a:endParaRPr lang="en-US"/>
        </a:p>
      </dgm:t>
    </dgm:pt>
    <dgm:pt modelId="{840FCD33-8BF0-4652-8F2D-F46104256721}" type="pres">
      <dgm:prSet presAssocID="{DFA1B2FD-FFC9-4AC8-9DFE-9D6688AB370E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4975ED-11DA-42C8-9AF1-29A39A98BE2D}" type="pres">
      <dgm:prSet presAssocID="{81AB9DEE-4B49-4A46-9932-B579BDFA7286}" presName="Name9" presStyleLbl="parChTrans1D2" presStyleIdx="8" presStyleCnt="9"/>
      <dgm:spPr/>
      <dgm:t>
        <a:bodyPr/>
        <a:lstStyle/>
        <a:p>
          <a:endParaRPr lang="en-US"/>
        </a:p>
      </dgm:t>
    </dgm:pt>
    <dgm:pt modelId="{1AEC02B3-8CD1-44AA-902D-99451F8CEDB1}" type="pres">
      <dgm:prSet presAssocID="{81AB9DEE-4B49-4A46-9932-B579BDFA7286}" presName="connTx" presStyleLbl="parChTrans1D2" presStyleIdx="8" presStyleCnt="9"/>
      <dgm:spPr/>
      <dgm:t>
        <a:bodyPr/>
        <a:lstStyle/>
        <a:p>
          <a:endParaRPr lang="en-US"/>
        </a:p>
      </dgm:t>
    </dgm:pt>
    <dgm:pt modelId="{C95000D5-3736-420D-8173-6726F718A9E2}" type="pres">
      <dgm:prSet presAssocID="{4EC27BD7-D0F5-4D54-833C-26E5CBBBD19E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631E6C-3F2D-4494-8B85-2CDF87289D4F}" srcId="{0DE27FEC-3DAD-4A39-A728-20B19AF29369}" destId="{C98CB58F-D695-4860-8845-FD26C1FF7B06}" srcOrd="2" destOrd="0" parTransId="{02E6C449-874F-4594-BDFE-F59DA64AD88F}" sibTransId="{DC47DD9A-E155-4C26-81B7-98F9BCA929F1}"/>
    <dgm:cxn modelId="{37FEC097-D1CE-4E4C-B96F-F5B0A681EA64}" type="presOf" srcId="{02E6C449-874F-4594-BDFE-F59DA64AD88F}" destId="{2076A16D-39F9-47C8-9965-4C5F84A135FB}" srcOrd="1" destOrd="0" presId="urn:microsoft.com/office/officeart/2005/8/layout/radial1"/>
    <dgm:cxn modelId="{74854878-1DC3-4651-B744-15E2F89D28BD}" type="presOf" srcId="{3F218D59-2684-48DD-A9AC-AB0F11FC9BCF}" destId="{12012DC4-014A-495E-8FB3-CCFBAE974983}" srcOrd="0" destOrd="0" presId="urn:microsoft.com/office/officeart/2005/8/layout/radial1"/>
    <dgm:cxn modelId="{4A530449-74AB-4F9A-A09D-FF7F9E80BEBA}" srcId="{0DE27FEC-3DAD-4A39-A728-20B19AF29369}" destId="{F30A52CC-E7F3-41E7-938C-4E0BF326F1DB}" srcOrd="1" destOrd="0" parTransId="{5DA75E33-AC4E-47B9-B96E-62EAC019C4E0}" sibTransId="{9372748A-63B7-4C54-AA51-C27776D1074A}"/>
    <dgm:cxn modelId="{C6FD4398-F507-420B-828B-332117D81B66}" type="presOf" srcId="{9D26E38F-A30E-4257-AC5C-C61D28463B91}" destId="{3B3821C4-0B26-4241-A640-F3F21654B74F}" srcOrd="1" destOrd="0" presId="urn:microsoft.com/office/officeart/2005/8/layout/radial1"/>
    <dgm:cxn modelId="{079504C3-7CC2-411D-89B2-256E2EE6F4B6}" srcId="{0DE27FEC-3DAD-4A39-A728-20B19AF29369}" destId="{DFA1B2FD-FFC9-4AC8-9DFE-9D6688AB370E}" srcOrd="7" destOrd="0" parTransId="{27CD057C-FBA3-4675-BF67-D0E2E9F9232C}" sibTransId="{C8216D28-3220-4948-9E8E-7FA4833F1CFB}"/>
    <dgm:cxn modelId="{D169FF9B-D514-4780-809B-53CC343D65DE}" type="presOf" srcId="{1797F49A-B5F5-40FB-9702-0032220A1695}" destId="{3F78FC12-1F42-438D-9975-350419A88301}" srcOrd="0" destOrd="0" presId="urn:microsoft.com/office/officeart/2005/8/layout/radial1"/>
    <dgm:cxn modelId="{4D91676A-EE93-4E57-B682-239207B87FF5}" type="presOf" srcId="{B531DEAF-4293-4C2D-AD2A-9E7AF72D2F14}" destId="{9B841BCB-6200-41BE-A4E4-84F51F66D284}" srcOrd="0" destOrd="0" presId="urn:microsoft.com/office/officeart/2005/8/layout/radial1"/>
    <dgm:cxn modelId="{A69856AF-59EB-4091-A2F1-AB66C4C503EE}" type="presOf" srcId="{51118AE8-907E-4D1C-81E6-98397734B0D9}" destId="{EB3B068B-1FE8-4AAA-A032-6DDDC0139EAF}" srcOrd="0" destOrd="0" presId="urn:microsoft.com/office/officeart/2005/8/layout/radial1"/>
    <dgm:cxn modelId="{FE1BABCF-4C56-4E97-96BB-56EBA667E791}" type="presOf" srcId="{02E6C449-874F-4594-BDFE-F59DA64AD88F}" destId="{EC4FA6C7-DC5A-4F57-8770-82362ED7412A}" srcOrd="0" destOrd="0" presId="urn:microsoft.com/office/officeart/2005/8/layout/radial1"/>
    <dgm:cxn modelId="{F09A5979-C464-47EB-A527-1B776613C033}" type="presOf" srcId="{05A1DAF4-AB8F-4CCB-AC57-A0432AD8110A}" destId="{E0104D36-852C-445B-ABD7-A3EA7B2F0F03}" srcOrd="0" destOrd="0" presId="urn:microsoft.com/office/officeart/2005/8/layout/radial1"/>
    <dgm:cxn modelId="{9C2676DB-ABB7-4323-B39A-8F5EA09BB5BC}" type="presOf" srcId="{81AB9DEE-4B49-4A46-9932-B579BDFA7286}" destId="{B84975ED-11DA-42C8-9AF1-29A39A98BE2D}" srcOrd="0" destOrd="0" presId="urn:microsoft.com/office/officeart/2005/8/layout/radial1"/>
    <dgm:cxn modelId="{61C3484F-D209-4B43-A288-3554ECE99BE9}" type="presOf" srcId="{7CD4F213-37DD-4A4F-A71A-49B28876EA69}" destId="{1CF9B53C-C4C0-4E11-A1BC-F6FCFAB0D1A8}" srcOrd="0" destOrd="0" presId="urn:microsoft.com/office/officeart/2005/8/layout/radial1"/>
    <dgm:cxn modelId="{E92719B4-98BD-43C5-8BD7-E03CC3F005E8}" type="presOf" srcId="{C98CB58F-D695-4860-8845-FD26C1FF7B06}" destId="{4953D2AC-C63D-4A15-B7A4-1E52B5A6F3D9}" srcOrd="0" destOrd="0" presId="urn:microsoft.com/office/officeart/2005/8/layout/radial1"/>
    <dgm:cxn modelId="{841F4391-868B-4253-AE9B-C0A438A9EFD1}" type="presOf" srcId="{51118AE8-907E-4D1C-81E6-98397734B0D9}" destId="{3D2E6807-59AE-416C-830A-F2125288B9B6}" srcOrd="1" destOrd="0" presId="urn:microsoft.com/office/officeart/2005/8/layout/radial1"/>
    <dgm:cxn modelId="{07C4070B-D9F9-41BF-A50C-B927A5C9FB0E}" type="presOf" srcId="{5DA75E33-AC4E-47B9-B96E-62EAC019C4E0}" destId="{9883C259-0B00-46BC-B9B8-8DD513F70422}" srcOrd="1" destOrd="0" presId="urn:microsoft.com/office/officeart/2005/8/layout/radial1"/>
    <dgm:cxn modelId="{F9E25D65-08B0-4FD4-BCF7-561A15B671EF}" type="presOf" srcId="{0A149775-717C-4D08-83E4-64F180D8D8DC}" destId="{B19B462C-50FC-4F2B-9622-233BD043046C}" srcOrd="0" destOrd="0" presId="urn:microsoft.com/office/officeart/2005/8/layout/radial1"/>
    <dgm:cxn modelId="{7D298D10-AB3E-4073-A25E-9D96CA3B6047}" srcId="{0DE27FEC-3DAD-4A39-A728-20B19AF29369}" destId="{4EC27BD7-D0F5-4D54-833C-26E5CBBBD19E}" srcOrd="8" destOrd="0" parTransId="{81AB9DEE-4B49-4A46-9932-B579BDFA7286}" sibTransId="{7C1D5C13-2863-4B56-BB0E-8EBA13A8BD06}"/>
    <dgm:cxn modelId="{37E4155B-B798-4F0E-AB98-AEDF3F9AF875}" type="presOf" srcId="{08C0E026-E143-49D9-868E-E1D7D40C8505}" destId="{D9894C2A-F48A-4DD1-A2F2-39D8DA80B70C}" srcOrd="0" destOrd="0" presId="urn:microsoft.com/office/officeart/2005/8/layout/radial1"/>
    <dgm:cxn modelId="{7409B112-61E3-4340-9337-65C63D18DC4D}" type="presOf" srcId="{DFA1B2FD-FFC9-4AC8-9DFE-9D6688AB370E}" destId="{840FCD33-8BF0-4652-8F2D-F46104256721}" srcOrd="0" destOrd="0" presId="urn:microsoft.com/office/officeart/2005/8/layout/radial1"/>
    <dgm:cxn modelId="{C2B57261-32AA-468E-B2DA-405795387B1E}" type="presOf" srcId="{81AB9DEE-4B49-4A46-9932-B579BDFA7286}" destId="{1AEC02B3-8CD1-44AA-902D-99451F8CEDB1}" srcOrd="1" destOrd="0" presId="urn:microsoft.com/office/officeart/2005/8/layout/radial1"/>
    <dgm:cxn modelId="{D2DFC1AA-E7E5-404D-9FCE-BE45D82142A4}" type="presOf" srcId="{0DE27FEC-3DAD-4A39-A728-20B19AF29369}" destId="{520575CC-0EF6-48DB-8780-A9CE28E6794E}" srcOrd="0" destOrd="0" presId="urn:microsoft.com/office/officeart/2005/8/layout/radial1"/>
    <dgm:cxn modelId="{1DD63F78-3938-469B-BDEE-0E7087D3BA93}" srcId="{05A1DAF4-AB8F-4CCB-AC57-A0432AD8110A}" destId="{0DE27FEC-3DAD-4A39-A728-20B19AF29369}" srcOrd="0" destOrd="0" parTransId="{B31B0CE8-AFD8-42A9-97B5-4D3B37A2424A}" sibTransId="{77B68CB3-5D4C-4BB5-83BD-AF4BEE5817EC}"/>
    <dgm:cxn modelId="{D3CDE72A-ADC2-4F9C-9AEA-8F41A6E1D7EE}" type="presOf" srcId="{1797F49A-B5F5-40FB-9702-0032220A1695}" destId="{FB133B64-9E3D-4444-9199-1817F93EDB97}" srcOrd="1" destOrd="0" presId="urn:microsoft.com/office/officeart/2005/8/layout/radial1"/>
    <dgm:cxn modelId="{FF748BAB-6AEC-4198-8215-051E1F4F9B50}" type="presOf" srcId="{5DA75E33-AC4E-47B9-B96E-62EAC019C4E0}" destId="{34C2840E-1983-4A11-90C7-961637A5D70D}" srcOrd="0" destOrd="0" presId="urn:microsoft.com/office/officeart/2005/8/layout/radial1"/>
    <dgm:cxn modelId="{16153675-154B-43C6-A35A-6F5152313483}" srcId="{0DE27FEC-3DAD-4A39-A728-20B19AF29369}" destId="{182D7065-7974-4DA7-B632-D6229E855FCD}" srcOrd="0" destOrd="0" parTransId="{1797F49A-B5F5-40FB-9702-0032220A1695}" sibTransId="{8F163136-EB0F-40BA-9DA2-065E524B9B04}"/>
    <dgm:cxn modelId="{9273C440-DCAF-4919-8939-3DCA70167850}" type="presOf" srcId="{7CD4F213-37DD-4A4F-A71A-49B28876EA69}" destId="{5EDAFB90-17F9-4B10-BD9C-EDE4C383B9E1}" srcOrd="1" destOrd="0" presId="urn:microsoft.com/office/officeart/2005/8/layout/radial1"/>
    <dgm:cxn modelId="{8B835E04-17F5-403B-8DFF-5028D005FBD2}" type="presOf" srcId="{B531DEAF-4293-4C2D-AD2A-9E7AF72D2F14}" destId="{0D977A0A-2E7B-4073-821C-FF9610F3304F}" srcOrd="1" destOrd="0" presId="urn:microsoft.com/office/officeart/2005/8/layout/radial1"/>
    <dgm:cxn modelId="{02A5080A-98E3-4C58-AF20-C1E13E6D8E3E}" srcId="{0DE27FEC-3DAD-4A39-A728-20B19AF29369}" destId="{0A149775-717C-4D08-83E4-64F180D8D8DC}" srcOrd="3" destOrd="0" parTransId="{9D26E38F-A30E-4257-AC5C-C61D28463B91}" sibTransId="{4C7EC54A-A2E9-4A24-9CA1-CCBDC972B28A}"/>
    <dgm:cxn modelId="{1D795D2E-0BAD-4EC9-B741-556B9706B2BA}" type="presOf" srcId="{9D26E38F-A30E-4257-AC5C-C61D28463B91}" destId="{C7D5E415-BBAC-4176-BB9B-D058E2227E16}" srcOrd="0" destOrd="0" presId="urn:microsoft.com/office/officeart/2005/8/layout/radial1"/>
    <dgm:cxn modelId="{F255E50F-E2D9-424B-AC06-47361A0C5741}" type="presOf" srcId="{4EC27BD7-D0F5-4D54-833C-26E5CBBBD19E}" destId="{C95000D5-3736-420D-8173-6726F718A9E2}" srcOrd="0" destOrd="0" presId="urn:microsoft.com/office/officeart/2005/8/layout/radial1"/>
    <dgm:cxn modelId="{ABDCD2B5-3D32-479A-95B4-4853AED8D9EB}" srcId="{0DE27FEC-3DAD-4A39-A728-20B19AF29369}" destId="{08C0E026-E143-49D9-868E-E1D7D40C8505}" srcOrd="5" destOrd="0" parTransId="{B531DEAF-4293-4C2D-AD2A-9E7AF72D2F14}" sibTransId="{CBBE5400-9FEB-46E4-8841-B432DF86E35A}"/>
    <dgm:cxn modelId="{CD3811AA-4B4C-490C-900E-08A0119888E9}" srcId="{0DE27FEC-3DAD-4A39-A728-20B19AF29369}" destId="{3F218D59-2684-48DD-A9AC-AB0F11FC9BCF}" srcOrd="6" destOrd="0" parTransId="{7CD4F213-37DD-4A4F-A71A-49B28876EA69}" sibTransId="{017E6F30-CAB9-46E3-B7F9-018F5EFD8988}"/>
    <dgm:cxn modelId="{B64D2AA9-AA7B-486F-88A7-FFAF626EE2FD}" type="presOf" srcId="{F30A52CC-E7F3-41E7-938C-4E0BF326F1DB}" destId="{019A572D-6805-451D-B781-292A69668237}" srcOrd="0" destOrd="0" presId="urn:microsoft.com/office/officeart/2005/8/layout/radial1"/>
    <dgm:cxn modelId="{8C075966-FCE9-486D-907B-32D496EA75A2}" type="presOf" srcId="{182D7065-7974-4DA7-B632-D6229E855FCD}" destId="{5C6147F5-765D-4DD4-A760-BA26CE9F40E5}" srcOrd="0" destOrd="0" presId="urn:microsoft.com/office/officeart/2005/8/layout/radial1"/>
    <dgm:cxn modelId="{B9A7367F-F612-4170-A155-AF39A63BD82F}" type="presOf" srcId="{27CD057C-FBA3-4675-BF67-D0E2E9F9232C}" destId="{8C57C775-046D-4CC3-AF58-CB32469F62FF}" srcOrd="0" destOrd="0" presId="urn:microsoft.com/office/officeart/2005/8/layout/radial1"/>
    <dgm:cxn modelId="{C052D640-FF3E-48C0-9A13-7141F0113217}" type="presOf" srcId="{8F025B0C-092F-426A-86FB-DAA925EB2D72}" destId="{7D6150B2-29BF-4AA9-9AD8-862A2F3F2923}" srcOrd="0" destOrd="0" presId="urn:microsoft.com/office/officeart/2005/8/layout/radial1"/>
    <dgm:cxn modelId="{2EEB6373-F5A0-4C6B-AA7B-D58A4DCF3E04}" type="presOf" srcId="{27CD057C-FBA3-4675-BF67-D0E2E9F9232C}" destId="{EE3B641D-53E8-4DC5-A406-4B20065409B9}" srcOrd="1" destOrd="0" presId="urn:microsoft.com/office/officeart/2005/8/layout/radial1"/>
    <dgm:cxn modelId="{FF8DC88A-2E4C-49D3-BF33-8E8D1C298D2A}" srcId="{0DE27FEC-3DAD-4A39-A728-20B19AF29369}" destId="{8F025B0C-092F-426A-86FB-DAA925EB2D72}" srcOrd="4" destOrd="0" parTransId="{51118AE8-907E-4D1C-81E6-98397734B0D9}" sibTransId="{F44B0B09-8599-4BA0-9D7E-0F45829EA63E}"/>
    <dgm:cxn modelId="{D7BEE908-4023-405B-BCCA-75EAF7975688}" type="presParOf" srcId="{E0104D36-852C-445B-ABD7-A3EA7B2F0F03}" destId="{520575CC-0EF6-48DB-8780-A9CE28E6794E}" srcOrd="0" destOrd="0" presId="urn:microsoft.com/office/officeart/2005/8/layout/radial1"/>
    <dgm:cxn modelId="{DE1359A1-2C07-4341-A014-AF21E1DF0D67}" type="presParOf" srcId="{E0104D36-852C-445B-ABD7-A3EA7B2F0F03}" destId="{3F78FC12-1F42-438D-9975-350419A88301}" srcOrd="1" destOrd="0" presId="urn:microsoft.com/office/officeart/2005/8/layout/radial1"/>
    <dgm:cxn modelId="{CA19FF88-DD6D-4D2E-BDA1-11F591E14634}" type="presParOf" srcId="{3F78FC12-1F42-438D-9975-350419A88301}" destId="{FB133B64-9E3D-4444-9199-1817F93EDB97}" srcOrd="0" destOrd="0" presId="urn:microsoft.com/office/officeart/2005/8/layout/radial1"/>
    <dgm:cxn modelId="{B60817C9-E96B-40C6-980E-43CA19B475CE}" type="presParOf" srcId="{E0104D36-852C-445B-ABD7-A3EA7B2F0F03}" destId="{5C6147F5-765D-4DD4-A760-BA26CE9F40E5}" srcOrd="2" destOrd="0" presId="urn:microsoft.com/office/officeart/2005/8/layout/radial1"/>
    <dgm:cxn modelId="{4759815A-E1AD-4FC6-90E9-6E31638863C5}" type="presParOf" srcId="{E0104D36-852C-445B-ABD7-A3EA7B2F0F03}" destId="{34C2840E-1983-4A11-90C7-961637A5D70D}" srcOrd="3" destOrd="0" presId="urn:microsoft.com/office/officeart/2005/8/layout/radial1"/>
    <dgm:cxn modelId="{11D692B7-A316-4F3A-B25B-15866F797F7F}" type="presParOf" srcId="{34C2840E-1983-4A11-90C7-961637A5D70D}" destId="{9883C259-0B00-46BC-B9B8-8DD513F70422}" srcOrd="0" destOrd="0" presId="urn:microsoft.com/office/officeart/2005/8/layout/radial1"/>
    <dgm:cxn modelId="{607F5519-03C4-4870-A5C8-563C1E2C7699}" type="presParOf" srcId="{E0104D36-852C-445B-ABD7-A3EA7B2F0F03}" destId="{019A572D-6805-451D-B781-292A69668237}" srcOrd="4" destOrd="0" presId="urn:microsoft.com/office/officeart/2005/8/layout/radial1"/>
    <dgm:cxn modelId="{F069D644-3660-4B2F-B4C5-0F945B7F9237}" type="presParOf" srcId="{E0104D36-852C-445B-ABD7-A3EA7B2F0F03}" destId="{EC4FA6C7-DC5A-4F57-8770-82362ED7412A}" srcOrd="5" destOrd="0" presId="urn:microsoft.com/office/officeart/2005/8/layout/radial1"/>
    <dgm:cxn modelId="{7241E821-85BF-4F5C-B5F4-156A5268206E}" type="presParOf" srcId="{EC4FA6C7-DC5A-4F57-8770-82362ED7412A}" destId="{2076A16D-39F9-47C8-9965-4C5F84A135FB}" srcOrd="0" destOrd="0" presId="urn:microsoft.com/office/officeart/2005/8/layout/radial1"/>
    <dgm:cxn modelId="{B52C5CC6-F1EA-4CA9-9CE9-B672FF62387B}" type="presParOf" srcId="{E0104D36-852C-445B-ABD7-A3EA7B2F0F03}" destId="{4953D2AC-C63D-4A15-B7A4-1E52B5A6F3D9}" srcOrd="6" destOrd="0" presId="urn:microsoft.com/office/officeart/2005/8/layout/radial1"/>
    <dgm:cxn modelId="{85311ACB-C02D-424E-98B2-844F6E773C1C}" type="presParOf" srcId="{E0104D36-852C-445B-ABD7-A3EA7B2F0F03}" destId="{C7D5E415-BBAC-4176-BB9B-D058E2227E16}" srcOrd="7" destOrd="0" presId="urn:microsoft.com/office/officeart/2005/8/layout/radial1"/>
    <dgm:cxn modelId="{90AAC402-FA9D-4153-A6F8-14F3042F9B6B}" type="presParOf" srcId="{C7D5E415-BBAC-4176-BB9B-D058E2227E16}" destId="{3B3821C4-0B26-4241-A640-F3F21654B74F}" srcOrd="0" destOrd="0" presId="urn:microsoft.com/office/officeart/2005/8/layout/radial1"/>
    <dgm:cxn modelId="{6A10B236-EB10-437C-8691-D715A973B98F}" type="presParOf" srcId="{E0104D36-852C-445B-ABD7-A3EA7B2F0F03}" destId="{B19B462C-50FC-4F2B-9622-233BD043046C}" srcOrd="8" destOrd="0" presId="urn:microsoft.com/office/officeart/2005/8/layout/radial1"/>
    <dgm:cxn modelId="{3C9E4C9E-B232-41A1-BCED-340E7BE37BD3}" type="presParOf" srcId="{E0104D36-852C-445B-ABD7-A3EA7B2F0F03}" destId="{EB3B068B-1FE8-4AAA-A032-6DDDC0139EAF}" srcOrd="9" destOrd="0" presId="urn:microsoft.com/office/officeart/2005/8/layout/radial1"/>
    <dgm:cxn modelId="{8A273681-897D-434B-AD85-A5B8AB0319EF}" type="presParOf" srcId="{EB3B068B-1FE8-4AAA-A032-6DDDC0139EAF}" destId="{3D2E6807-59AE-416C-830A-F2125288B9B6}" srcOrd="0" destOrd="0" presId="urn:microsoft.com/office/officeart/2005/8/layout/radial1"/>
    <dgm:cxn modelId="{D727CCE9-9E70-451C-8AD8-312754724F89}" type="presParOf" srcId="{E0104D36-852C-445B-ABD7-A3EA7B2F0F03}" destId="{7D6150B2-29BF-4AA9-9AD8-862A2F3F2923}" srcOrd="10" destOrd="0" presId="urn:microsoft.com/office/officeart/2005/8/layout/radial1"/>
    <dgm:cxn modelId="{89AD9994-AB65-4576-B910-274860869DEE}" type="presParOf" srcId="{E0104D36-852C-445B-ABD7-A3EA7B2F0F03}" destId="{9B841BCB-6200-41BE-A4E4-84F51F66D284}" srcOrd="11" destOrd="0" presId="urn:microsoft.com/office/officeart/2005/8/layout/radial1"/>
    <dgm:cxn modelId="{D59CE6C8-2A84-4FB0-8874-2315504B480E}" type="presParOf" srcId="{9B841BCB-6200-41BE-A4E4-84F51F66D284}" destId="{0D977A0A-2E7B-4073-821C-FF9610F3304F}" srcOrd="0" destOrd="0" presId="urn:microsoft.com/office/officeart/2005/8/layout/radial1"/>
    <dgm:cxn modelId="{8C372940-6D7D-4246-804F-A7984685B302}" type="presParOf" srcId="{E0104D36-852C-445B-ABD7-A3EA7B2F0F03}" destId="{D9894C2A-F48A-4DD1-A2F2-39D8DA80B70C}" srcOrd="12" destOrd="0" presId="urn:microsoft.com/office/officeart/2005/8/layout/radial1"/>
    <dgm:cxn modelId="{C14B9620-8219-48A0-862D-2EA50BA917C9}" type="presParOf" srcId="{E0104D36-852C-445B-ABD7-A3EA7B2F0F03}" destId="{1CF9B53C-C4C0-4E11-A1BC-F6FCFAB0D1A8}" srcOrd="13" destOrd="0" presId="urn:microsoft.com/office/officeart/2005/8/layout/radial1"/>
    <dgm:cxn modelId="{7C5E2E00-3FE7-40C0-8297-E5BBAA0D76A8}" type="presParOf" srcId="{1CF9B53C-C4C0-4E11-A1BC-F6FCFAB0D1A8}" destId="{5EDAFB90-17F9-4B10-BD9C-EDE4C383B9E1}" srcOrd="0" destOrd="0" presId="urn:microsoft.com/office/officeart/2005/8/layout/radial1"/>
    <dgm:cxn modelId="{D79F8F38-D77A-46A2-9ED5-7F8AFC238ADD}" type="presParOf" srcId="{E0104D36-852C-445B-ABD7-A3EA7B2F0F03}" destId="{12012DC4-014A-495E-8FB3-CCFBAE974983}" srcOrd="14" destOrd="0" presId="urn:microsoft.com/office/officeart/2005/8/layout/radial1"/>
    <dgm:cxn modelId="{0BEEDCBE-38D1-423E-BFA2-D8A545880D7F}" type="presParOf" srcId="{E0104D36-852C-445B-ABD7-A3EA7B2F0F03}" destId="{8C57C775-046D-4CC3-AF58-CB32469F62FF}" srcOrd="15" destOrd="0" presId="urn:microsoft.com/office/officeart/2005/8/layout/radial1"/>
    <dgm:cxn modelId="{C768353F-706F-4003-82E6-0A1F294C430A}" type="presParOf" srcId="{8C57C775-046D-4CC3-AF58-CB32469F62FF}" destId="{EE3B641D-53E8-4DC5-A406-4B20065409B9}" srcOrd="0" destOrd="0" presId="urn:microsoft.com/office/officeart/2005/8/layout/radial1"/>
    <dgm:cxn modelId="{7EA536EC-D97A-4264-B9B3-5D0FD9EF6CCD}" type="presParOf" srcId="{E0104D36-852C-445B-ABD7-A3EA7B2F0F03}" destId="{840FCD33-8BF0-4652-8F2D-F46104256721}" srcOrd="16" destOrd="0" presId="urn:microsoft.com/office/officeart/2005/8/layout/radial1"/>
    <dgm:cxn modelId="{C4ADC46E-4FCB-4FE5-AB43-A8233A1D1232}" type="presParOf" srcId="{E0104D36-852C-445B-ABD7-A3EA7B2F0F03}" destId="{B84975ED-11DA-42C8-9AF1-29A39A98BE2D}" srcOrd="17" destOrd="0" presId="urn:microsoft.com/office/officeart/2005/8/layout/radial1"/>
    <dgm:cxn modelId="{61FD4088-DC47-42F7-926F-F514CF904657}" type="presParOf" srcId="{B84975ED-11DA-42C8-9AF1-29A39A98BE2D}" destId="{1AEC02B3-8CD1-44AA-902D-99451F8CEDB1}" srcOrd="0" destOrd="0" presId="urn:microsoft.com/office/officeart/2005/8/layout/radial1"/>
    <dgm:cxn modelId="{AEDC72E7-4AF1-41CD-9A65-3977D8E21FB4}" type="presParOf" srcId="{E0104D36-852C-445B-ABD7-A3EA7B2F0F03}" destId="{C95000D5-3736-420D-8173-6726F718A9E2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575CC-0EF6-48DB-8780-A9CE28E6794E}">
      <dsp:nvSpPr>
        <dsp:cNvPr id="0" name=""/>
        <dsp:cNvSpPr/>
      </dsp:nvSpPr>
      <dsp:spPr>
        <a:xfrm>
          <a:off x="2595464" y="178974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10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sekundarni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10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uzročnici</a:t>
          </a:r>
          <a:endParaRPr kumimoji="0" lang="en-US" altLang="en-US" sz="10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2733123" y="1927408"/>
        <a:ext cx="664677" cy="664677"/>
      </dsp:txXfrm>
    </dsp:sp>
    <dsp:sp modelId="{3F78FC12-1F42-438D-9975-350419A88301}">
      <dsp:nvSpPr>
        <dsp:cNvPr id="0" name=""/>
        <dsp:cNvSpPr/>
      </dsp:nvSpPr>
      <dsp:spPr>
        <a:xfrm rot="16200000">
          <a:off x="2641439" y="1351927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044261" y="1344524"/>
        <a:ext cx="42402" cy="42402"/>
      </dsp:txXfrm>
    </dsp:sp>
    <dsp:sp modelId="{5C6147F5-765D-4DD4-A760-BA26CE9F40E5}">
      <dsp:nvSpPr>
        <dsp:cNvPr id="0" name=""/>
        <dsp:cNvSpPr/>
      </dsp:nvSpPr>
      <dsp:spPr>
        <a:xfrm>
          <a:off x="2595464" y="1707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upalni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2733123" y="139366"/>
        <a:ext cx="664677" cy="664677"/>
      </dsp:txXfrm>
    </dsp:sp>
    <dsp:sp modelId="{34C2840E-1983-4A11-90C7-961637A5D70D}">
      <dsp:nvSpPr>
        <dsp:cNvPr id="0" name=""/>
        <dsp:cNvSpPr/>
      </dsp:nvSpPr>
      <dsp:spPr>
        <a:xfrm rot="18600000">
          <a:off x="3216104" y="1561088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618926" y="1553686"/>
        <a:ext cx="42402" cy="42402"/>
      </dsp:txXfrm>
    </dsp:sp>
    <dsp:sp modelId="{019A572D-6805-451D-B781-292A69668237}">
      <dsp:nvSpPr>
        <dsp:cNvPr id="0" name=""/>
        <dsp:cNvSpPr/>
      </dsp:nvSpPr>
      <dsp:spPr>
        <a:xfrm>
          <a:off x="3744796" y="42002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endokrini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3882455" y="557688"/>
        <a:ext cx="664677" cy="664677"/>
      </dsp:txXfrm>
    </dsp:sp>
    <dsp:sp modelId="{EC4FA6C7-DC5A-4F57-8770-82362ED7412A}">
      <dsp:nvSpPr>
        <dsp:cNvPr id="0" name=""/>
        <dsp:cNvSpPr/>
      </dsp:nvSpPr>
      <dsp:spPr>
        <a:xfrm rot="21000000">
          <a:off x="3521877" y="2090703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924700" y="2083300"/>
        <a:ext cx="42402" cy="42402"/>
      </dsp:txXfrm>
    </dsp:sp>
    <dsp:sp modelId="{4953D2AC-C63D-4A15-B7A4-1E52B5A6F3D9}">
      <dsp:nvSpPr>
        <dsp:cNvPr id="0" name=""/>
        <dsp:cNvSpPr/>
      </dsp:nvSpPr>
      <dsp:spPr>
        <a:xfrm>
          <a:off x="4356342" y="147925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metabolički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4494001" y="1616918"/>
        <a:ext cx="664677" cy="664677"/>
      </dsp:txXfrm>
    </dsp:sp>
    <dsp:sp modelId="{C7D5E415-BBAC-4176-BB9B-D058E2227E16}">
      <dsp:nvSpPr>
        <dsp:cNvPr id="0" name=""/>
        <dsp:cNvSpPr/>
      </dsp:nvSpPr>
      <dsp:spPr>
        <a:xfrm rot="1800000">
          <a:off x="3415684" y="2692958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818506" y="2685556"/>
        <a:ext cx="42402" cy="42402"/>
      </dsp:txXfrm>
    </dsp:sp>
    <dsp:sp modelId="{B19B462C-50FC-4F2B-9622-233BD043046C}">
      <dsp:nvSpPr>
        <dsp:cNvPr id="0" name=""/>
        <dsp:cNvSpPr/>
      </dsp:nvSpPr>
      <dsp:spPr>
        <a:xfrm>
          <a:off x="4143954" y="2683770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hemofilija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4281613" y="2821429"/>
        <a:ext cx="664677" cy="664677"/>
      </dsp:txXfrm>
    </dsp:sp>
    <dsp:sp modelId="{EB3B068B-1FE8-4AAA-A032-6DDDC0139EAF}">
      <dsp:nvSpPr>
        <dsp:cNvPr id="0" name=""/>
        <dsp:cNvSpPr/>
      </dsp:nvSpPr>
      <dsp:spPr>
        <a:xfrm rot="4200000">
          <a:off x="2947212" y="3086053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3350034" y="3078650"/>
        <a:ext cx="42402" cy="42402"/>
      </dsp:txXfrm>
    </dsp:sp>
    <dsp:sp modelId="{7D6150B2-29BF-4AA9-9AD8-862A2F3F2923}">
      <dsp:nvSpPr>
        <dsp:cNvPr id="0" name=""/>
        <dsp:cNvSpPr/>
      </dsp:nvSpPr>
      <dsp:spPr>
        <a:xfrm>
          <a:off x="3207011" y="346995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razvojni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poremećaji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3344670" y="3607618"/>
        <a:ext cx="664677" cy="664677"/>
      </dsp:txXfrm>
    </dsp:sp>
    <dsp:sp modelId="{9B841BCB-6200-41BE-A4E4-84F51F66D284}">
      <dsp:nvSpPr>
        <dsp:cNvPr id="0" name=""/>
        <dsp:cNvSpPr/>
      </dsp:nvSpPr>
      <dsp:spPr>
        <a:xfrm rot="6600000">
          <a:off x="2335665" y="3086053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738488" y="3078650"/>
        <a:ext cx="42402" cy="42402"/>
      </dsp:txXfrm>
    </dsp:sp>
    <dsp:sp modelId="{D9894C2A-F48A-4DD1-A2F2-39D8DA80B70C}">
      <dsp:nvSpPr>
        <dsp:cNvPr id="0" name=""/>
        <dsp:cNvSpPr/>
      </dsp:nvSpPr>
      <dsp:spPr>
        <a:xfrm>
          <a:off x="1983918" y="346995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neuropatski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poremećaji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2121577" y="3607618"/>
        <a:ext cx="664677" cy="664677"/>
      </dsp:txXfrm>
    </dsp:sp>
    <dsp:sp modelId="{1CF9B53C-C4C0-4E11-A1BC-F6FCFAB0D1A8}">
      <dsp:nvSpPr>
        <dsp:cNvPr id="0" name=""/>
        <dsp:cNvSpPr/>
      </dsp:nvSpPr>
      <dsp:spPr>
        <a:xfrm rot="9000000">
          <a:off x="1867194" y="2692958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270016" y="2685556"/>
        <a:ext cx="42402" cy="42402"/>
      </dsp:txXfrm>
    </dsp:sp>
    <dsp:sp modelId="{12012DC4-014A-495E-8FB3-CCFBAE974983}">
      <dsp:nvSpPr>
        <dsp:cNvPr id="0" name=""/>
        <dsp:cNvSpPr/>
      </dsp:nvSpPr>
      <dsp:spPr>
        <a:xfrm>
          <a:off x="1046974" y="2683770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avaskularna 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nekroza  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1184633" y="2821429"/>
        <a:ext cx="664677" cy="664677"/>
      </dsp:txXfrm>
    </dsp:sp>
    <dsp:sp modelId="{8C57C775-046D-4CC3-AF58-CB32469F62FF}">
      <dsp:nvSpPr>
        <dsp:cNvPr id="0" name=""/>
        <dsp:cNvSpPr/>
      </dsp:nvSpPr>
      <dsp:spPr>
        <a:xfrm rot="11400000">
          <a:off x="1761000" y="2090703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163822" y="2083300"/>
        <a:ext cx="42402" cy="42402"/>
      </dsp:txXfrm>
    </dsp:sp>
    <dsp:sp modelId="{840FCD33-8BF0-4652-8F2D-F46104256721}">
      <dsp:nvSpPr>
        <dsp:cNvPr id="0" name=""/>
        <dsp:cNvSpPr/>
      </dsp:nvSpPr>
      <dsp:spPr>
        <a:xfrm>
          <a:off x="834587" y="147925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trauma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972246" y="1616918"/>
        <a:ext cx="664677" cy="664677"/>
      </dsp:txXfrm>
    </dsp:sp>
    <dsp:sp modelId="{B84975ED-11DA-42C8-9AF1-29A39A98BE2D}">
      <dsp:nvSpPr>
        <dsp:cNvPr id="0" name=""/>
        <dsp:cNvSpPr/>
      </dsp:nvSpPr>
      <dsp:spPr>
        <a:xfrm rot="13800000">
          <a:off x="2066773" y="1561088"/>
          <a:ext cx="848046" cy="27597"/>
        </a:xfrm>
        <a:custGeom>
          <a:avLst/>
          <a:gdLst/>
          <a:ahLst/>
          <a:cxnLst/>
          <a:rect l="0" t="0" r="0" b="0"/>
          <a:pathLst>
            <a:path>
              <a:moveTo>
                <a:pt x="0" y="13798"/>
              </a:moveTo>
              <a:lnTo>
                <a:pt x="848046" y="13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2469595" y="1553686"/>
        <a:ext cx="42402" cy="42402"/>
      </dsp:txXfrm>
    </dsp:sp>
    <dsp:sp modelId="{C95000D5-3736-420D-8173-6726F718A9E2}">
      <dsp:nvSpPr>
        <dsp:cNvPr id="0" name=""/>
        <dsp:cNvSpPr/>
      </dsp:nvSpPr>
      <dsp:spPr>
        <a:xfrm>
          <a:off x="1446133" y="420029"/>
          <a:ext cx="939995" cy="9399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sr-Latn-CS" altLang="en-US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rPr>
            <a:t>tumori</a:t>
          </a:r>
          <a:endParaRPr kumimoji="0" lang="en-US" altLang="en-US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</a:endParaRPr>
        </a:p>
      </dsp:txBody>
      <dsp:txXfrm>
        <a:off x="1583792" y="557688"/>
        <a:ext cx="664677" cy="6646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xmlns="" id="{7EAE9F9A-FC75-4998-8676-D890466C1BD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xmlns="" id="{E4C5ADB5-AB34-4022-9868-B3B08876D8C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8" name="Rectangle 4">
            <a:extLst>
              <a:ext uri="{FF2B5EF4-FFF2-40B4-BE49-F238E27FC236}">
                <a16:creationId xmlns:a16="http://schemas.microsoft.com/office/drawing/2014/main" xmlns="" id="{920C27BB-00DF-4DD9-842D-DD72D8CE20C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8901" name="Rectangle 5">
            <a:extLst>
              <a:ext uri="{FF2B5EF4-FFF2-40B4-BE49-F238E27FC236}">
                <a16:creationId xmlns:a16="http://schemas.microsoft.com/office/drawing/2014/main" xmlns="" id="{D6A15F75-6B3C-49C2-A584-E5D2F2BEC96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8902" name="Rectangle 6">
            <a:extLst>
              <a:ext uri="{FF2B5EF4-FFF2-40B4-BE49-F238E27FC236}">
                <a16:creationId xmlns:a16="http://schemas.microsoft.com/office/drawing/2014/main" xmlns="" id="{E00E564E-6CC6-4CA2-8B54-8E739974FDE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8903" name="Rectangle 7">
            <a:extLst>
              <a:ext uri="{FF2B5EF4-FFF2-40B4-BE49-F238E27FC236}">
                <a16:creationId xmlns:a16="http://schemas.microsoft.com/office/drawing/2014/main" xmlns="" id="{861BC285-5546-423B-8D36-B9A169CF6E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B73C20-7525-4752-B931-8975576FA02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>
            <a:extLst>
              <a:ext uri="{FF2B5EF4-FFF2-40B4-BE49-F238E27FC236}">
                <a16:creationId xmlns:a16="http://schemas.microsoft.com/office/drawing/2014/main" xmlns="" id="{8020F883-7DFA-41FD-9DE7-81553A03952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xmlns="" id="{E0C26C9D-729F-4685-B905-B4581730F63A}"/>
              </a:ext>
            </a:extLst>
          </p:cNvPr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xmlns="" id="{2BD189B2-D752-4EDE-A802-A638B67A2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7" name="Oval 10">
              <a:extLst>
                <a:ext uri="{FF2B5EF4-FFF2-40B4-BE49-F238E27FC236}">
                  <a16:creationId xmlns:a16="http://schemas.microsoft.com/office/drawing/2014/main" xmlns="" id="{71A26577-50D6-4687-860C-252A26CB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xmlns="" id="{E1E96D6E-6FEF-4BDC-AD8D-6D7AAD2DC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9" name="Oval 12">
              <a:extLst>
                <a:ext uri="{FF2B5EF4-FFF2-40B4-BE49-F238E27FC236}">
                  <a16:creationId xmlns:a16="http://schemas.microsoft.com/office/drawing/2014/main" xmlns="" id="{29F91366-AB55-4899-92D7-353129C4D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xmlns="" id="{07D7EE38-0EA9-4142-89A3-B63F17B8A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xmlns="" id="{1819036E-7416-4E8E-B277-B30F81B35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xmlns="" id="{B2EE9D4F-AE0E-4A0B-8F1B-016BFEB76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xmlns="" id="{D87B355D-ECF4-4BF9-A0E5-087F67565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xmlns="" id="{2FA34F72-28E7-4A68-A6E3-3E8F969C2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xmlns="" id="{CE05E53D-3B43-4736-B1CE-A61940701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xmlns="" id="{82EAD3E2-8F24-4577-94B3-DA7FCFD5A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xmlns="" id="{E527242B-9192-4501-8A6B-A6325EF66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xmlns="" id="{873AA746-6372-46E3-B72E-DB7AEC830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xmlns="" id="{A229E07F-9AA2-4E12-8AC6-ED856F02D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xmlns="" id="{677C0163-AFE7-4D33-9C71-0BC9D04E1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xmlns="" id="{3BD25A3D-AD3C-40A9-91A5-94553D15A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2" name="Oval 25">
              <a:extLst>
                <a:ext uri="{FF2B5EF4-FFF2-40B4-BE49-F238E27FC236}">
                  <a16:creationId xmlns:a16="http://schemas.microsoft.com/office/drawing/2014/main" xmlns="" id="{1F55D309-DA11-4B41-9E57-0742CA2F0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3" name="Oval 26">
              <a:extLst>
                <a:ext uri="{FF2B5EF4-FFF2-40B4-BE49-F238E27FC236}">
                  <a16:creationId xmlns:a16="http://schemas.microsoft.com/office/drawing/2014/main" xmlns="" id="{4211A4C6-41D4-423A-8ACA-DD26EEF32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4" name="Oval 27">
              <a:extLst>
                <a:ext uri="{FF2B5EF4-FFF2-40B4-BE49-F238E27FC236}">
                  <a16:creationId xmlns:a16="http://schemas.microsoft.com/office/drawing/2014/main" xmlns="" id="{90994B88-608A-4141-8BFC-F4A78FA3A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5" name="Oval 28">
              <a:extLst>
                <a:ext uri="{FF2B5EF4-FFF2-40B4-BE49-F238E27FC236}">
                  <a16:creationId xmlns:a16="http://schemas.microsoft.com/office/drawing/2014/main" xmlns="" id="{F8DD0D52-289D-4E27-B6AA-9C638169D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6" name="Oval 29">
              <a:extLst>
                <a:ext uri="{FF2B5EF4-FFF2-40B4-BE49-F238E27FC236}">
                  <a16:creationId xmlns:a16="http://schemas.microsoft.com/office/drawing/2014/main" xmlns="" id="{F342FC80-876B-4000-B169-D3EBFE46C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7" name="Oval 30">
              <a:extLst>
                <a:ext uri="{FF2B5EF4-FFF2-40B4-BE49-F238E27FC236}">
                  <a16:creationId xmlns:a16="http://schemas.microsoft.com/office/drawing/2014/main" xmlns="" id="{B41F48AE-CC4C-4065-8C9E-0AD6C243B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8" name="Oval 31">
              <a:extLst>
                <a:ext uri="{FF2B5EF4-FFF2-40B4-BE49-F238E27FC236}">
                  <a16:creationId xmlns:a16="http://schemas.microsoft.com/office/drawing/2014/main" xmlns="" id="{664D31A6-1673-4710-A0B4-286827EFC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xmlns="" id="{3F36037A-669D-495B-B1F4-026E19DDD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xmlns="" id="{D4E079E4-48C6-4560-ABE2-EE9422592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xmlns="" id="{CEAF806B-0AC8-44F5-946D-AA918BD59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xmlns="" id="{C054C4FA-E207-4034-A7A0-090ABBEC5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xmlns="" id="{4564E892-84A8-49C5-B152-F0BD6BCFB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4" name="Oval 37">
              <a:extLst>
                <a:ext uri="{FF2B5EF4-FFF2-40B4-BE49-F238E27FC236}">
                  <a16:creationId xmlns:a16="http://schemas.microsoft.com/office/drawing/2014/main" xmlns="" id="{94797BD8-756C-4A45-AF43-824468C8B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5" name="Oval 38">
              <a:extLst>
                <a:ext uri="{FF2B5EF4-FFF2-40B4-BE49-F238E27FC236}">
                  <a16:creationId xmlns:a16="http://schemas.microsoft.com/office/drawing/2014/main" xmlns="" id="{57DD8E1F-F55C-426B-9132-8DCEFC3C7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36" name="Oval 39">
              <a:extLst>
                <a:ext uri="{FF2B5EF4-FFF2-40B4-BE49-F238E27FC236}">
                  <a16:creationId xmlns:a16="http://schemas.microsoft.com/office/drawing/2014/main" xmlns="" id="{D455CF6A-3829-47E1-BFDA-8A8DB6EBE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</p:grpSp>
      <p:sp>
        <p:nvSpPr>
          <p:cNvPr id="37" name="Line 40">
            <a:extLst>
              <a:ext uri="{FF2B5EF4-FFF2-40B4-BE49-F238E27FC236}">
                <a16:creationId xmlns:a16="http://schemas.microsoft.com/office/drawing/2014/main" xmlns="" id="{F8CC37FA-2B65-4C05-8E6F-5C1A079AF6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38" name="Rectangle 5">
            <a:extLst>
              <a:ext uri="{FF2B5EF4-FFF2-40B4-BE49-F238E27FC236}">
                <a16:creationId xmlns:a16="http://schemas.microsoft.com/office/drawing/2014/main" xmlns="" id="{42037025-509A-45FB-8146-EED1241B11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xmlns="" id="{6A896095-100A-4C34-9763-47299EE6EC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>
            <a:extLst>
              <a:ext uri="{FF2B5EF4-FFF2-40B4-BE49-F238E27FC236}">
                <a16:creationId xmlns:a16="http://schemas.microsoft.com/office/drawing/2014/main" xmlns="" id="{6DF0DCB6-EE65-4B33-A495-636B14EEE4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C0161-8BFA-4C4D-A372-3F7982BA43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857260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A3B6D218-C257-4EB0-A97D-151F89D516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5F58F2FB-C86D-44E9-A5FB-EBA1075DBC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6DB72458-0B14-4DBC-85B4-75F0DF135A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544FF6-CECE-4C27-8E73-123992A23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03799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770FF264-47ED-48AA-9F26-98A9EB2750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55D451A3-0607-4B7C-8EE6-7D632CD98F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F64715F4-3D4A-4CA8-8DFA-39C19191F1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3C710A-9246-416E-A112-3F735C62B5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71680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F618D82C-2829-4CE2-B81C-F3EC9E43DD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40C85E8D-E687-4832-99BB-3699DB60F9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28B1CD0C-FD87-4E4B-B4F2-9A282C5E2F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E03CE-B357-44C7-A685-51CF57D83B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650807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EA2B7EA6-74B1-4A98-9E06-573C5556A4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5B40F71-342B-4F4E-8634-ED94C2EA8B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C17110F3-07D1-4E4B-96DE-F5B752AE6B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2AA22-6EDC-477D-A6B4-5C7D4B171E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449615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8BBACA7-AA29-4AC0-A6FD-C45951E7B9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9BAFF46-812E-4E83-B466-19F82710C5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18C8F5-BA52-45CF-9CD7-5D17660C64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BB6763-22CD-49FB-99A8-E278BE3B42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701030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1613CFF-25E5-40C9-B6ED-D9824FDE44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72D21D-19B1-4B12-9A32-7BA30AF3B1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686FEDA-ED28-4F48-B110-50742DA69F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CBD376-EAC9-49A3-8789-801C39CE8D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71727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A873CD34-BBEA-43B2-8E15-5ED3B577D7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85A68063-B3D6-4076-8F1A-938AEB0982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564D8962-EC11-4C1F-B8E8-E6F5C48F1E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1FD585-D778-4B37-B492-451E903D11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876578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3CA8E282-F2CC-40DF-A46E-3E0D8FD9AB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9B81C0B6-F670-465F-8E48-05967EF3D2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D362D5D4-477C-4122-95AE-39A35EB73D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55F16A-54E4-4384-A79F-42CA457CCD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83384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708DF17-D2CE-40F3-9AB7-5F8D3DC34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623DED12-BEA8-435A-8911-D157F47C68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4B4F9549-9FBD-45A9-9C77-C7E2195810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A011B-6F93-469E-A533-A6CE43C726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595266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621251C9-643B-431A-B173-6BA8FED900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E7A92B2B-2EEC-4ABC-B001-4CA4377B0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xmlns="" id="{AD9FE35F-E62D-446B-8984-19B9411FEA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21D8B8-373E-48A2-9400-50315F73EA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64417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D0A37873-6704-468E-AC32-1A07356650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97393532-1EDD-4595-932C-08E233347B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7CB50C33-45B7-40BD-A547-39C195682D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FE17C7-FC74-46E0-AD9C-E176259FE6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35918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CABA7047-A9C7-4C38-870F-8FDBD071EE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xmlns="" id="{B1DC601E-3857-4847-889E-4853669B63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38140747-BC5E-4118-A593-4A6120D669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C5A619-0B54-4AF0-A5BC-9E5EEB4CB3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81672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1F3A1CD-4C9E-4140-B500-9C1E92B771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D8F475D5-DC91-451A-89F1-A223E45BC6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97E9D5E1-2374-43A3-B964-DBD4C34267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540BD2-3C05-4BE9-B3AC-7854D2957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967514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6AC2FD35-9CFA-4CDA-853C-54397A1132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84060F69-04F9-4C75-80FE-C8E970AAEE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934541BA-AEC8-437F-AEFF-95364D6F49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2C25FD-C020-438E-A646-316F4C8949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37060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>
            <a:extLst>
              <a:ext uri="{FF2B5EF4-FFF2-40B4-BE49-F238E27FC236}">
                <a16:creationId xmlns:a16="http://schemas.microsoft.com/office/drawing/2014/main" xmlns="" id="{823AC348-F963-48A0-B25E-94684F9A4786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9E9AF22D-2695-4035-B8EE-FE5E73538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06721337-45A1-434A-91DB-359513CB4A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xmlns="" id="{8A502C02-CEB3-4B02-BA07-A86E21B2EBD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558" name="Rectangle 6">
            <a:extLst>
              <a:ext uri="{FF2B5EF4-FFF2-40B4-BE49-F238E27FC236}">
                <a16:creationId xmlns:a16="http://schemas.microsoft.com/office/drawing/2014/main" xmlns="" id="{E5F1DB9F-4422-4F77-82D2-5B827DEAE49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xmlns="" id="{0C036D86-E901-40C9-8A03-F8615BC815C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02A06F04-E874-4643-927B-44BD41748915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2056" name="Group 8">
            <a:extLst>
              <a:ext uri="{FF2B5EF4-FFF2-40B4-BE49-F238E27FC236}">
                <a16:creationId xmlns:a16="http://schemas.microsoft.com/office/drawing/2014/main" xmlns="" id="{48C1A524-A7D9-439A-9D3B-C88551CA0FFF}"/>
              </a:ext>
            </a:extLst>
          </p:cNvPr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2057" name="Oval 9">
              <a:extLst>
                <a:ext uri="{FF2B5EF4-FFF2-40B4-BE49-F238E27FC236}">
                  <a16:creationId xmlns:a16="http://schemas.microsoft.com/office/drawing/2014/main" xmlns="" id="{41AB37B3-4984-492D-B890-EC68A5D79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58" name="Oval 10">
              <a:extLst>
                <a:ext uri="{FF2B5EF4-FFF2-40B4-BE49-F238E27FC236}">
                  <a16:creationId xmlns:a16="http://schemas.microsoft.com/office/drawing/2014/main" xmlns="" id="{AC0B6B44-9890-4B14-8F15-0846AE409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59" name="Oval 11">
              <a:extLst>
                <a:ext uri="{FF2B5EF4-FFF2-40B4-BE49-F238E27FC236}">
                  <a16:creationId xmlns:a16="http://schemas.microsoft.com/office/drawing/2014/main" xmlns="" id="{B1E5E190-2A31-4350-B374-FBFF290FB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0" name="Oval 12">
              <a:extLst>
                <a:ext uri="{FF2B5EF4-FFF2-40B4-BE49-F238E27FC236}">
                  <a16:creationId xmlns:a16="http://schemas.microsoft.com/office/drawing/2014/main" xmlns="" id="{1F46C8CD-A4AD-4B6D-9FC3-297A12011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1" name="Oval 13">
              <a:extLst>
                <a:ext uri="{FF2B5EF4-FFF2-40B4-BE49-F238E27FC236}">
                  <a16:creationId xmlns:a16="http://schemas.microsoft.com/office/drawing/2014/main" xmlns="" id="{5E91DB51-6F31-4E16-AA91-360E69A15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2" name="Oval 14">
              <a:extLst>
                <a:ext uri="{FF2B5EF4-FFF2-40B4-BE49-F238E27FC236}">
                  <a16:creationId xmlns:a16="http://schemas.microsoft.com/office/drawing/2014/main" xmlns="" id="{BEB8F8FD-827C-4837-A9B7-6F6FF9EBF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3" name="Oval 15">
              <a:extLst>
                <a:ext uri="{FF2B5EF4-FFF2-40B4-BE49-F238E27FC236}">
                  <a16:creationId xmlns:a16="http://schemas.microsoft.com/office/drawing/2014/main" xmlns="" id="{CA30D6D2-67FE-4237-A554-069026FC9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4" name="Oval 16">
              <a:extLst>
                <a:ext uri="{FF2B5EF4-FFF2-40B4-BE49-F238E27FC236}">
                  <a16:creationId xmlns:a16="http://schemas.microsoft.com/office/drawing/2014/main" xmlns="" id="{01EA12E8-CDEF-4473-8EEA-738881D6C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5" name="Oval 17">
              <a:extLst>
                <a:ext uri="{FF2B5EF4-FFF2-40B4-BE49-F238E27FC236}">
                  <a16:creationId xmlns:a16="http://schemas.microsoft.com/office/drawing/2014/main" xmlns="" id="{C4203E85-030A-47AC-8D3F-DB39CAFC4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6" name="Oval 18">
              <a:extLst>
                <a:ext uri="{FF2B5EF4-FFF2-40B4-BE49-F238E27FC236}">
                  <a16:creationId xmlns:a16="http://schemas.microsoft.com/office/drawing/2014/main" xmlns="" id="{4184FF48-37AD-4C36-B6F3-F918FBDFA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7" name="Oval 19">
              <a:extLst>
                <a:ext uri="{FF2B5EF4-FFF2-40B4-BE49-F238E27FC236}">
                  <a16:creationId xmlns:a16="http://schemas.microsoft.com/office/drawing/2014/main" xmlns="" id="{AF3B9C3A-2CEE-4261-8E2B-9B3279358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8" name="Oval 20">
              <a:extLst>
                <a:ext uri="{FF2B5EF4-FFF2-40B4-BE49-F238E27FC236}">
                  <a16:creationId xmlns:a16="http://schemas.microsoft.com/office/drawing/2014/main" xmlns="" id="{7893C482-8D2B-4D8F-8366-407D75FFA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69" name="Oval 21">
              <a:extLst>
                <a:ext uri="{FF2B5EF4-FFF2-40B4-BE49-F238E27FC236}">
                  <a16:creationId xmlns:a16="http://schemas.microsoft.com/office/drawing/2014/main" xmlns="" id="{678B200C-69ED-46F0-B431-0699CD5A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0" name="Oval 22">
              <a:extLst>
                <a:ext uri="{FF2B5EF4-FFF2-40B4-BE49-F238E27FC236}">
                  <a16:creationId xmlns:a16="http://schemas.microsoft.com/office/drawing/2014/main" xmlns="" id="{7B761F42-EEB6-4EDF-A19D-CF62BBC0D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1" name="Oval 23">
              <a:extLst>
                <a:ext uri="{FF2B5EF4-FFF2-40B4-BE49-F238E27FC236}">
                  <a16:creationId xmlns:a16="http://schemas.microsoft.com/office/drawing/2014/main" xmlns="" id="{7F4D69F4-A81B-4742-9ED6-BC2F27EA7D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2" name="Oval 24">
              <a:extLst>
                <a:ext uri="{FF2B5EF4-FFF2-40B4-BE49-F238E27FC236}">
                  <a16:creationId xmlns:a16="http://schemas.microsoft.com/office/drawing/2014/main" xmlns="" id="{2B1F4DB9-6541-4CD1-A65A-AC090543A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3" name="Oval 25">
              <a:extLst>
                <a:ext uri="{FF2B5EF4-FFF2-40B4-BE49-F238E27FC236}">
                  <a16:creationId xmlns:a16="http://schemas.microsoft.com/office/drawing/2014/main" xmlns="" id="{AF9E6082-8A58-4E66-B8C7-673C9688F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4" name="Oval 26">
              <a:extLst>
                <a:ext uri="{FF2B5EF4-FFF2-40B4-BE49-F238E27FC236}">
                  <a16:creationId xmlns:a16="http://schemas.microsoft.com/office/drawing/2014/main" xmlns="" id="{177A2CC0-818E-4F64-BE0A-36942D2D6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5" name="Oval 27">
              <a:extLst>
                <a:ext uri="{FF2B5EF4-FFF2-40B4-BE49-F238E27FC236}">
                  <a16:creationId xmlns:a16="http://schemas.microsoft.com/office/drawing/2014/main" xmlns="" id="{58526BAB-7493-4560-928E-E6167B800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6" name="Oval 28">
              <a:extLst>
                <a:ext uri="{FF2B5EF4-FFF2-40B4-BE49-F238E27FC236}">
                  <a16:creationId xmlns:a16="http://schemas.microsoft.com/office/drawing/2014/main" xmlns="" id="{47079EB5-5FCE-4ED0-A74F-C61547215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7" name="Oval 29">
              <a:extLst>
                <a:ext uri="{FF2B5EF4-FFF2-40B4-BE49-F238E27FC236}">
                  <a16:creationId xmlns:a16="http://schemas.microsoft.com/office/drawing/2014/main" xmlns="" id="{67CD6F88-B7C0-40A5-896E-A5BC2B68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8" name="Oval 30">
              <a:extLst>
                <a:ext uri="{FF2B5EF4-FFF2-40B4-BE49-F238E27FC236}">
                  <a16:creationId xmlns:a16="http://schemas.microsoft.com/office/drawing/2014/main" xmlns="" id="{3FDB73DD-09B2-4696-8F9B-7230AC9A1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79" name="Oval 31">
              <a:extLst>
                <a:ext uri="{FF2B5EF4-FFF2-40B4-BE49-F238E27FC236}">
                  <a16:creationId xmlns:a16="http://schemas.microsoft.com/office/drawing/2014/main" xmlns="" id="{69EFEB1A-1AAA-49F0-B73E-287FDB506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0" name="Oval 32">
              <a:extLst>
                <a:ext uri="{FF2B5EF4-FFF2-40B4-BE49-F238E27FC236}">
                  <a16:creationId xmlns:a16="http://schemas.microsoft.com/office/drawing/2014/main" xmlns="" id="{8C255C2D-857F-4ED8-86F9-CC7C80C3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1" name="Oval 33">
              <a:extLst>
                <a:ext uri="{FF2B5EF4-FFF2-40B4-BE49-F238E27FC236}">
                  <a16:creationId xmlns:a16="http://schemas.microsoft.com/office/drawing/2014/main" xmlns="" id="{168839EA-50EE-4F6C-9046-67D61D897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2" name="Oval 34">
              <a:extLst>
                <a:ext uri="{FF2B5EF4-FFF2-40B4-BE49-F238E27FC236}">
                  <a16:creationId xmlns:a16="http://schemas.microsoft.com/office/drawing/2014/main" xmlns="" id="{4D4BB6F8-0106-4593-8BAC-E7365906F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3" name="Oval 35">
              <a:extLst>
                <a:ext uri="{FF2B5EF4-FFF2-40B4-BE49-F238E27FC236}">
                  <a16:creationId xmlns:a16="http://schemas.microsoft.com/office/drawing/2014/main" xmlns="" id="{1B3E9EEE-8461-445E-9AA0-BC7B4C0DE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4" name="Oval 36">
              <a:extLst>
                <a:ext uri="{FF2B5EF4-FFF2-40B4-BE49-F238E27FC236}">
                  <a16:creationId xmlns:a16="http://schemas.microsoft.com/office/drawing/2014/main" xmlns="" id="{C83EC9D8-1383-4AEE-8F8F-33EE0B5E9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5" name="Oval 37">
              <a:extLst>
                <a:ext uri="{FF2B5EF4-FFF2-40B4-BE49-F238E27FC236}">
                  <a16:creationId xmlns:a16="http://schemas.microsoft.com/office/drawing/2014/main" xmlns="" id="{0A26718D-AC73-4183-85D8-F835079AB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6" name="Oval 38">
              <a:extLst>
                <a:ext uri="{FF2B5EF4-FFF2-40B4-BE49-F238E27FC236}">
                  <a16:creationId xmlns:a16="http://schemas.microsoft.com/office/drawing/2014/main" xmlns="" id="{C38F9EB1-858C-474F-879C-4EE02813A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  <p:sp>
          <p:nvSpPr>
            <p:cNvPr id="2087" name="Oval 39">
              <a:extLst>
                <a:ext uri="{FF2B5EF4-FFF2-40B4-BE49-F238E27FC236}">
                  <a16:creationId xmlns:a16="http://schemas.microsoft.com/office/drawing/2014/main" xmlns="" id="{B31ED61B-413A-4C4C-A8DA-DDB4EF3B6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sr-Latn-CS" altLang="x-none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  <p:sldLayoutId id="2147483954" r:id="rId14"/>
    <p:sldLayoutId id="2147483955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B95B3B-024D-4D7E-89B1-B6F444F0A1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sr-Latn-RS" sz="3600" b="1" dirty="0">
                <a:solidFill>
                  <a:schemeClr val="hlink"/>
                </a:solidFill>
              </a:rPr>
              <a:t>DEGENERATIVNA OBOLJENJA LOKOMOTORNOG APARATA</a:t>
            </a:r>
            <a:endParaRPr lang="en-GB" sz="3600" dirty="0"/>
          </a:p>
        </p:txBody>
      </p:sp>
      <p:sp>
        <p:nvSpPr>
          <p:cNvPr id="4099" name="Rectangle 9">
            <a:extLst>
              <a:ext uri="{FF2B5EF4-FFF2-40B4-BE49-F238E27FC236}">
                <a16:creationId xmlns:a16="http://schemas.microsoft.com/office/drawing/2014/main" xmlns="" id="{A4833C48-E172-45A1-9521-83139481B7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sr-Latn-RS" sz="3600" dirty="0"/>
              <a:t>Branko Ristić</a:t>
            </a:r>
          </a:p>
          <a:p>
            <a:pPr algn="ctr"/>
            <a:r>
              <a:rPr lang="sr-Latn-RS" sz="2000" dirty="0"/>
              <a:t>FMN Kragujevac</a:t>
            </a:r>
          </a:p>
          <a:p>
            <a:pPr algn="ctr"/>
            <a:r>
              <a:rPr lang="sr-Latn-RS" sz="2000" dirty="0"/>
              <a:t>KC Kragujevac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xmlns="" id="{FC3CDC2C-CFFC-4519-9B96-6E9D137C40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Etiologija 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xmlns="" id="{BB5DE3F3-5259-4B6D-8897-298A6E3631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3200" i="1"/>
              <a:t>Primarne </a:t>
            </a:r>
          </a:p>
          <a:p>
            <a:pPr eaLnBrk="1" hangingPunct="1"/>
            <a:r>
              <a:rPr lang="en-US" altLang="sr-Latn-RS" sz="2900"/>
              <a:t>uzrok nije poznat</a:t>
            </a:r>
          </a:p>
          <a:p>
            <a:pPr eaLnBrk="1" hangingPunct="1"/>
            <a:r>
              <a:rPr lang="en-US" altLang="sr-Latn-RS" sz="2900"/>
              <a:t>dob; pol; hormoni; gojaznost; genetski faktori; klima; ishrana</a:t>
            </a:r>
          </a:p>
          <a:p>
            <a:pPr eaLnBrk="1" hangingPunct="1"/>
            <a:r>
              <a:rPr lang="en-US" altLang="sr-Latn-RS" sz="2900">
                <a:solidFill>
                  <a:srgbClr val="FF0000"/>
                </a:solidFill>
              </a:rPr>
              <a:t>osnova bolesti je dezintegracija hrskavice</a:t>
            </a:r>
            <a:r>
              <a:rPr lang="en-US" altLang="sr-Latn-RS" sz="2900"/>
              <a:t>, zbog koje nastaju ko</a:t>
            </a:r>
            <a:r>
              <a:rPr lang="sr-Latn-CS" altLang="sr-Latn-RS" sz="2900"/>
              <a:t>š</a:t>
            </a:r>
            <a:r>
              <a:rPr lang="en-US" altLang="sr-Latn-RS" sz="2900"/>
              <a:t>tane promene, promena f-je zgloba i na kraju promena mehani</a:t>
            </a:r>
            <a:r>
              <a:rPr lang="sr-Latn-CS" altLang="sr-Latn-RS" sz="2900"/>
              <a:t>č</a:t>
            </a:r>
            <a:r>
              <a:rPr lang="en-US" altLang="sr-Latn-RS" sz="2900"/>
              <a:t>kih odnosa.</a:t>
            </a:r>
            <a:endParaRPr lang="fr-FR" altLang="sr-Latn-RS" sz="2900"/>
          </a:p>
          <a:p>
            <a:pPr eaLnBrk="1" hangingPunct="1"/>
            <a:endParaRPr lang="en-US" altLang="sr-Latn-RS" sz="29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832"/>
    </mc:Choice>
    <mc:Fallback>
      <p:transition spd="slow" advTm="3483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69D239B4-BC68-4B33-8B7D-96C736C96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Etiologija 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740F7756-82BE-41DD-ABC3-D4750BA923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altLang="sr-Latn-RS" sz="2600"/>
              <a:t>starost: 	</a:t>
            </a:r>
            <a:r>
              <a:rPr lang="sr-Latn-CS" altLang="sr-Latn-RS" sz="2600"/>
              <a:t>	</a:t>
            </a:r>
            <a:r>
              <a:rPr lang="fr-FR" altLang="sr-Latn-RS" sz="2600"/>
              <a:t>promene u sadr</a:t>
            </a:r>
            <a:r>
              <a:rPr lang="sr-Latn-CS" altLang="sr-Latn-RS" sz="2600"/>
              <a:t>ž</a:t>
            </a:r>
            <a:r>
              <a:rPr lang="fr-FR" altLang="sr-Latn-RS" sz="2600"/>
              <a:t>aju </a:t>
            </a:r>
            <a:r>
              <a:rPr lang="sr-Latn-CS" altLang="sr-Latn-RS" sz="2600"/>
              <a:t>						</a:t>
            </a:r>
            <a:r>
              <a:rPr lang="fr-FR" altLang="sr-Latn-RS" sz="2600"/>
              <a:t>mukopolisaharida</a:t>
            </a:r>
          </a:p>
          <a:p>
            <a:pPr eaLnBrk="1" hangingPunct="1">
              <a:lnSpc>
                <a:spcPct val="90000"/>
              </a:lnSpc>
            </a:pPr>
            <a:r>
              <a:rPr lang="fr-FR" altLang="sr-Latn-RS" sz="2600"/>
              <a:t>pol: 	</a:t>
            </a:r>
            <a:r>
              <a:rPr lang="sr-Latn-CS" altLang="sr-Latn-RS" sz="2600"/>
              <a:t>	</a:t>
            </a:r>
            <a:r>
              <a:rPr lang="fr-FR" altLang="sr-Latn-RS" sz="2600"/>
              <a:t>pojedine artroze </a:t>
            </a:r>
            <a:r>
              <a:rPr lang="sr-Latn-CS" altLang="sr-Latn-RS" sz="2600"/>
              <a:t>č</a:t>
            </a:r>
            <a:r>
              <a:rPr lang="fr-FR" altLang="sr-Latn-RS" sz="2600"/>
              <a:t>e</a:t>
            </a:r>
            <a:r>
              <a:rPr lang="sr-Latn-CS" altLang="sr-Latn-RS" sz="2600"/>
              <a:t>šć</a:t>
            </a:r>
            <a:r>
              <a:rPr lang="fr-FR" altLang="sr-Latn-RS" sz="2600"/>
              <a:t>e kod </a:t>
            </a:r>
            <a:r>
              <a:rPr lang="sr-Latn-CS" altLang="sr-Latn-RS" sz="2600"/>
              <a:t>ž</a:t>
            </a:r>
            <a:r>
              <a:rPr lang="fr-FR" altLang="sr-Latn-RS" sz="2600"/>
              <a:t>ena  </a:t>
            </a:r>
            <a:r>
              <a:rPr lang="sr-Latn-CS" altLang="sr-Latn-RS" sz="2600"/>
              <a:t>					</a:t>
            </a:r>
            <a:r>
              <a:rPr lang="fr-FR" altLang="sr-Latn-RS" sz="2600"/>
              <a:t>(Heberdenovi </a:t>
            </a:r>
            <a:r>
              <a:rPr lang="sr-Latn-CS" altLang="sr-Latn-RS" sz="2600"/>
              <a:t>č</a:t>
            </a:r>
            <a:r>
              <a:rPr lang="fr-FR" altLang="sr-Latn-RS" sz="2600"/>
              <a:t>vori</a:t>
            </a:r>
            <a:r>
              <a:rPr lang="sr-Latn-CS" altLang="sr-Latn-RS" sz="2600"/>
              <a:t>ć</a:t>
            </a:r>
            <a:r>
              <a:rPr lang="fr-FR" altLang="sr-Latn-RS" sz="2600"/>
              <a:t>i)</a:t>
            </a:r>
            <a:endParaRPr lang="en-US" altLang="sr-Latn-RS" sz="2600"/>
          </a:p>
          <a:p>
            <a:pPr eaLnBrk="1" hangingPunct="1">
              <a:lnSpc>
                <a:spcPct val="90000"/>
              </a:lnSpc>
            </a:pPr>
            <a:r>
              <a:rPr lang="en-US" altLang="sr-Latn-RS" sz="2600"/>
              <a:t>fizi</a:t>
            </a:r>
            <a:r>
              <a:rPr lang="sr-Latn-CS" altLang="sr-Latn-RS" sz="2600"/>
              <a:t>č</a:t>
            </a:r>
            <a:r>
              <a:rPr lang="en-US" altLang="sr-Latn-RS" sz="2600"/>
              <a:t>ki napori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 sz="2600"/>
              <a:t>gojaznost: 	kolena, ali i </a:t>
            </a:r>
            <a:r>
              <a:rPr lang="sr-Latn-CS" altLang="sr-Latn-RS" sz="2600"/>
              <a:t>š</a:t>
            </a:r>
            <a:r>
              <a:rPr lang="en-US" altLang="sr-Latn-RS" sz="2600"/>
              <a:t>aka i S-K zglob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 sz="2600"/>
              <a:t>geni:		Heberdenovi </a:t>
            </a:r>
            <a:r>
              <a:rPr lang="sr-Latn-CS" altLang="sr-Latn-RS" sz="2600"/>
              <a:t>č</a:t>
            </a:r>
            <a:r>
              <a:rPr lang="en-US" altLang="sr-Latn-RS" sz="2600"/>
              <a:t>vori</a:t>
            </a:r>
            <a:r>
              <a:rPr lang="sr-Latn-CS" altLang="sr-Latn-RS" sz="2600"/>
              <a:t>ć</a:t>
            </a:r>
            <a:r>
              <a:rPr lang="en-US" altLang="sr-Latn-RS" sz="2600"/>
              <a:t>i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 sz="2600"/>
              <a:t>klima:	</a:t>
            </a:r>
            <a:r>
              <a:rPr lang="sr-Latn-CS" altLang="sr-Latn-RS" sz="2600"/>
              <a:t>	</a:t>
            </a:r>
            <a:r>
              <a:rPr lang="en-US" altLang="sr-Latn-RS" sz="2600"/>
              <a:t>nije u uzro</a:t>
            </a:r>
            <a:r>
              <a:rPr lang="sr-Latn-CS" altLang="sr-Latn-RS" sz="2600"/>
              <a:t>č</a:t>
            </a:r>
            <a:r>
              <a:rPr lang="en-US" altLang="sr-Latn-RS" sz="2600"/>
              <a:t>noj vezi sa artrozom, </a:t>
            </a:r>
            <a:r>
              <a:rPr lang="sr-Latn-CS" altLang="sr-Latn-RS" sz="2600"/>
              <a:t>				</a:t>
            </a:r>
            <a:r>
              <a:rPr lang="en-US" altLang="sr-Latn-RS" sz="2600"/>
              <a:t>mada hladna i vla</a:t>
            </a:r>
            <a:r>
              <a:rPr lang="sr-Latn-CS" altLang="sr-Latn-RS" sz="2600"/>
              <a:t>ž</a:t>
            </a:r>
            <a:r>
              <a:rPr lang="en-US" altLang="sr-Latn-RS" sz="2600"/>
              <a:t>na klima </a:t>
            </a:r>
            <a:r>
              <a:rPr lang="sr-Latn-CS" altLang="sr-Latn-RS" sz="2600"/>
              <a:t>				</a:t>
            </a:r>
            <a:r>
              <a:rPr lang="en-US" altLang="sr-Latn-RS" sz="2600"/>
              <a:t>provocira tegobe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5289"/>
    </mc:Choice>
    <mc:Fallback>
      <p:transition spd="slow" advTm="9528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Rectangle 2">
            <a:extLst>
              <a:ext uri="{FF2B5EF4-FFF2-40B4-BE49-F238E27FC236}">
                <a16:creationId xmlns:a16="http://schemas.microsoft.com/office/drawing/2014/main" xmlns="" id="{92C68117-9AA6-496B-BC7E-CDF09AA31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Etiologija</a:t>
            </a:r>
            <a:r>
              <a:rPr lang="sr-Latn-CS" altLang="sr-Latn-RS"/>
              <a:t> -	sekundarne artroze</a:t>
            </a:r>
            <a:endParaRPr lang="en-US" altLang="sr-Latn-RS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8899ED63-BC08-4812-978E-7B098E42BBC7}"/>
              </a:ext>
            </a:extLst>
          </p:cNvPr>
          <p:cNvGraphicFramePr/>
          <p:nvPr/>
        </p:nvGraphicFramePr>
        <p:xfrm>
          <a:off x="1187450" y="1773238"/>
          <a:ext cx="6130925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316"/>
    </mc:Choice>
    <mc:Fallback>
      <p:transition spd="slow" advTm="31316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A893C0B0-9C8B-4C0C-9B7A-3471BE529A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Patoanatomija 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B9222E1C-0BB9-4EEB-8D76-6D4BB1B108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sr-Latn-RS"/>
              <a:t>primarno na hrskavici, a potom i na kostima i okolnom mekom tkivu</a:t>
            </a:r>
            <a:endParaRPr lang="en-US" altLang="sr-Latn-RS" b="1" i="1"/>
          </a:p>
          <a:p>
            <a:pPr eaLnBrk="1" hangingPunct="1">
              <a:lnSpc>
                <a:spcPct val="90000"/>
              </a:lnSpc>
            </a:pPr>
            <a:r>
              <a:rPr lang="en-US" altLang="sr-Latn-RS" b="1" i="1"/>
              <a:t>fissure</a:t>
            </a:r>
            <a:r>
              <a:rPr lang="en-US" altLang="sr-Latn-RS"/>
              <a:t> i lju</a:t>
            </a:r>
            <a:r>
              <a:rPr lang="sr-Latn-CS" altLang="sr-Latn-RS"/>
              <a:t>š</a:t>
            </a:r>
            <a:r>
              <a:rPr lang="en-US" altLang="sr-Latn-RS"/>
              <a:t>tenje hrskavice;</a:t>
            </a:r>
            <a:endParaRPr lang="en-US" altLang="sr-Latn-RS" b="1" i="1"/>
          </a:p>
          <a:p>
            <a:pPr eaLnBrk="1" hangingPunct="1">
              <a:lnSpc>
                <a:spcPct val="90000"/>
              </a:lnSpc>
            </a:pPr>
            <a:r>
              <a:rPr lang="en-US" altLang="sr-Latn-RS" b="1" i="1"/>
              <a:t>eburnizacija</a:t>
            </a:r>
            <a:r>
              <a:rPr lang="en-US" altLang="sr-Latn-RS"/>
              <a:t> subhondralne kosti (skleroza; otvrdnu</a:t>
            </a:r>
            <a:r>
              <a:rPr lang="sr-Latn-CS" altLang="sr-Latn-RS"/>
              <a:t>ć</a:t>
            </a:r>
            <a:r>
              <a:rPr lang="en-US" altLang="sr-Latn-RS"/>
              <a:t>e)</a:t>
            </a:r>
            <a:endParaRPr lang="en-US" altLang="sr-Latn-RS" b="1" i="1"/>
          </a:p>
          <a:p>
            <a:pPr eaLnBrk="1" hangingPunct="1">
              <a:lnSpc>
                <a:spcPct val="90000"/>
              </a:lnSpc>
            </a:pPr>
            <a:r>
              <a:rPr lang="en-US" altLang="sr-Latn-RS" b="1" i="1"/>
              <a:t>ciste </a:t>
            </a:r>
            <a:r>
              <a:rPr lang="en-US" altLang="sr-Latn-RS"/>
              <a:t>u subhondralnoj kosti</a:t>
            </a:r>
            <a:endParaRPr lang="fr-FR" altLang="sr-Latn-RS" b="1" i="1"/>
          </a:p>
          <a:p>
            <a:pPr eaLnBrk="1" hangingPunct="1">
              <a:lnSpc>
                <a:spcPct val="90000"/>
              </a:lnSpc>
            </a:pPr>
            <a:r>
              <a:rPr lang="fr-FR" altLang="sr-Latn-RS" b="1" i="1"/>
              <a:t>osteofiti </a:t>
            </a:r>
            <a:r>
              <a:rPr lang="fr-FR" altLang="sr-Latn-RS"/>
              <a:t>na mestu gde se dodiruju sinovija i hrskavica</a:t>
            </a:r>
            <a:endParaRPr lang="en-US" altLang="sr-Latn-RS" b="1" i="1"/>
          </a:p>
          <a:p>
            <a:pPr eaLnBrk="1" hangingPunct="1">
              <a:lnSpc>
                <a:spcPct val="90000"/>
              </a:lnSpc>
            </a:pPr>
            <a:r>
              <a:rPr lang="en-US" altLang="sr-Latn-RS" b="1" i="1"/>
              <a:t>promene na kapsuli, ligg. i mm.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741"/>
    </mc:Choice>
    <mc:Fallback>
      <p:transition spd="slow" advTm="4774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3275E552-5909-49C4-A8AE-5D7ABB2BF3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Patoanatomija </a:t>
            </a:r>
          </a:p>
        </p:txBody>
      </p:sp>
      <p:pic>
        <p:nvPicPr>
          <p:cNvPr id="17411" name="Picture 7" descr="OA kuk0">
            <a:extLst>
              <a:ext uri="{FF2B5EF4-FFF2-40B4-BE49-F238E27FC236}">
                <a16:creationId xmlns:a16="http://schemas.microsoft.com/office/drawing/2014/main" xmlns="" id="{7094D842-A45F-4480-A628-7E62E0FF09F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276475"/>
            <a:ext cx="4649788" cy="3244850"/>
          </a:xfrm>
          <a:noFill/>
        </p:spPr>
      </p:pic>
      <p:pic>
        <p:nvPicPr>
          <p:cNvPr id="17412" name="Picture 8" descr="OA kuk">
            <a:extLst>
              <a:ext uri="{FF2B5EF4-FFF2-40B4-BE49-F238E27FC236}">
                <a16:creationId xmlns:a16="http://schemas.microsoft.com/office/drawing/2014/main" xmlns="" id="{B9556B1D-479A-4663-94DF-77E6B2635A4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0" y="2420938"/>
            <a:ext cx="4572000" cy="304641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033"/>
    </mc:Choice>
    <mc:Fallback>
      <p:transition spd="slow" advTm="6403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4C7D9A55-C9B2-498C-8113-31DBFBD4A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Primarna artroza</a:t>
            </a:r>
            <a:endParaRPr lang="en-US" altLang="sr-Latn-RS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xmlns="" id="{E78BA13A-2608-4CCA-9438-10E8E6A61E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229600" cy="3870325"/>
          </a:xfrm>
        </p:spPr>
        <p:txBody>
          <a:bodyPr/>
          <a:lstStyle/>
          <a:p>
            <a:pPr marL="715963" indent="-715963" eaLnBrk="1" hangingPunct="1">
              <a:buFont typeface="Wingdings" panose="05000000000000000000" pitchFamily="2" charset="2"/>
              <a:buNone/>
            </a:pPr>
            <a:r>
              <a:rPr lang="fr-FR" altLang="sr-Latn-RS"/>
              <a:t>se naj</a:t>
            </a:r>
            <a:r>
              <a:rPr lang="sr-Latn-CS" altLang="sr-Latn-RS"/>
              <a:t>češć</a:t>
            </a:r>
            <a:r>
              <a:rPr lang="fr-FR" altLang="sr-Latn-RS"/>
              <a:t>e javlja :</a:t>
            </a:r>
          </a:p>
          <a:p>
            <a:pPr marL="715963" indent="-715963" eaLnBrk="1" hangingPunct="1"/>
            <a:r>
              <a:rPr lang="fr-FR" altLang="sr-Latn-RS"/>
              <a:t>DIP; koleno; kuk; slabinska i vratna ki</a:t>
            </a:r>
            <a:r>
              <a:rPr lang="sr-Latn-CS" altLang="sr-Latn-RS"/>
              <a:t>č</a:t>
            </a:r>
            <a:r>
              <a:rPr lang="fr-FR" altLang="sr-Latn-RS"/>
              <a:t>ma; MTP; PIP; CMC palca</a:t>
            </a:r>
          </a:p>
          <a:p>
            <a:pPr marL="715963" indent="-715963" eaLnBrk="1" hangingPunct="1"/>
            <a:r>
              <a:rPr lang="fr-FR" altLang="sr-Latn-RS"/>
              <a:t>Znatno re</a:t>
            </a:r>
            <a:r>
              <a:rPr lang="sr-Latn-CS" altLang="sr-Latn-RS"/>
              <a:t>đ</a:t>
            </a:r>
            <a:r>
              <a:rPr lang="fr-FR" altLang="sr-Latn-RS"/>
              <a:t>e : TM, zglobovi ramena, kostovertebralni</a:t>
            </a:r>
          </a:p>
          <a:p>
            <a:pPr marL="715963" indent="-715963" eaLnBrk="1" hangingPunct="1"/>
            <a:r>
              <a:rPr lang="fr-FR" altLang="sr-Latn-RS"/>
              <a:t>Sko</a:t>
            </a:r>
            <a:r>
              <a:rPr lang="sr-Latn-CS" altLang="sr-Latn-RS"/>
              <a:t>č</a:t>
            </a:r>
            <a:r>
              <a:rPr lang="fr-FR" altLang="sr-Latn-RS"/>
              <a:t>ni zglob veoma retko, osim kao sekundarna artroza.</a:t>
            </a: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xmlns="" val="2161036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439"/>
    </mc:Choice>
    <mc:Fallback>
      <p:transition spd="slow" advTm="4043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lokalizacija OA 1">
            <a:extLst>
              <a:ext uri="{FF2B5EF4-FFF2-40B4-BE49-F238E27FC236}">
                <a16:creationId xmlns:a16="http://schemas.microsoft.com/office/drawing/2014/main" xmlns="" id="{01C34146-C8E2-4A1F-BFC7-5585B2F91C92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08088" y="188913"/>
            <a:ext cx="5788025" cy="6480175"/>
          </a:xfrm>
          <a:noFill/>
        </p:spPr>
      </p:pic>
    </p:spTree>
    <p:extLst>
      <p:ext uri="{BB962C8B-B14F-4D97-AF65-F5344CB8AC3E}">
        <p14:creationId xmlns:p14="http://schemas.microsoft.com/office/powerpoint/2010/main" xmlns="" val="96123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366"/>
    </mc:Choice>
    <mc:Fallback>
      <p:transition spd="slow" advTm="836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35AE5558-2E73-4E09-8F2F-82A3EB59F9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sr-Latn-RS" i="1"/>
              <a:t>Klini</a:t>
            </a:r>
            <a:r>
              <a:rPr lang="sr-Latn-CS" altLang="sr-Latn-RS" i="1"/>
              <a:t>č</a:t>
            </a:r>
            <a:r>
              <a:rPr lang="fr-FR" altLang="sr-Latn-RS" i="1"/>
              <a:t>ke manifestacije</a:t>
            </a:r>
            <a:r>
              <a:rPr lang="fr-FR" altLang="sr-Latn-RS"/>
              <a:t> </a:t>
            </a:r>
            <a:endParaRPr lang="en-US" altLang="sr-Latn-R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EC9D25B0-BA82-4033-8429-4FE3EBA76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4213" y="2420938"/>
            <a:ext cx="8229600" cy="2789237"/>
          </a:xfrm>
        </p:spPr>
        <p:txBody>
          <a:bodyPr/>
          <a:lstStyle/>
          <a:p>
            <a:pPr eaLnBrk="1" hangingPunct="1"/>
            <a:r>
              <a:rPr lang="fr-FR" altLang="sr-Latn-RS" sz="4000"/>
              <a:t>bol 	</a:t>
            </a:r>
            <a:endParaRPr lang="sr-Latn-CS" altLang="sr-Latn-RS" sz="4000"/>
          </a:p>
          <a:p>
            <a:pPr eaLnBrk="1" hangingPunct="1"/>
            <a:r>
              <a:rPr lang="fr-FR" altLang="sr-Latn-RS" sz="4000"/>
              <a:t>uko</a:t>
            </a:r>
            <a:r>
              <a:rPr lang="sr-Latn-CS" altLang="sr-Latn-RS" sz="4000"/>
              <a:t>č</a:t>
            </a:r>
            <a:r>
              <a:rPr lang="fr-FR" altLang="sr-Latn-RS" sz="4000"/>
              <a:t>enost (kontraktura) 	</a:t>
            </a:r>
            <a:endParaRPr lang="sr-Latn-CS" altLang="sr-Latn-RS" sz="4000"/>
          </a:p>
          <a:p>
            <a:pPr eaLnBrk="1" hangingPunct="1"/>
            <a:r>
              <a:rPr lang="fr-FR" altLang="sr-Latn-RS" sz="4000"/>
              <a:t>deformacija</a:t>
            </a:r>
            <a:r>
              <a:rPr lang="en-US" altLang="sr-Latn-RS" sz="400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753"/>
    </mc:Choice>
    <mc:Fallback>
      <p:transition spd="slow" advTm="1575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xmlns="" id="{21EB78AE-101E-4295-B6B5-A26EB42748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BOL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xmlns="" id="{FFABA24A-70AD-4F4B-B279-227510D23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je subjektivna, te</a:t>
            </a:r>
            <a:r>
              <a:rPr lang="sr-Latn-CS" altLang="sr-Latn-RS"/>
              <a:t>š</a:t>
            </a:r>
            <a:r>
              <a:rPr lang="en-US" altLang="sr-Latn-RS"/>
              <a:t>ko defini</a:t>
            </a:r>
            <a:r>
              <a:rPr lang="sr-Latn-CS" altLang="sr-Latn-RS"/>
              <a:t>šuć</a:t>
            </a:r>
            <a:r>
              <a:rPr lang="en-US" altLang="sr-Latn-RS"/>
              <a:t>a i objektivno nemerljiva kategorija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Reumatska bol mo</a:t>
            </a:r>
            <a:r>
              <a:rPr lang="sr-Latn-CS" altLang="sr-Latn-RS"/>
              <a:t>ž</a:t>
            </a:r>
            <a:r>
              <a:rPr lang="en-US" altLang="sr-Latn-RS"/>
              <a:t>e biti artikularnog, periartikularnog, muskularnog ili neurogenog porekla.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489"/>
    </mc:Choice>
    <mc:Fallback>
      <p:transition spd="slow" advTm="28489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F4E9C778-42C6-4B45-93EB-81EE8DBF21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Bol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xmlns="" id="{0DB9458F-9806-4264-AEB3-E02F5BC04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2205038"/>
            <a:ext cx="8229600" cy="4411662"/>
          </a:xfrm>
        </p:spPr>
        <p:txBody>
          <a:bodyPr/>
          <a:lstStyle/>
          <a:p>
            <a:pPr eaLnBrk="1" hangingPunct="1"/>
            <a:r>
              <a:rPr lang="en-US" altLang="sr-Latn-RS" sz="2600"/>
              <a:t>mehani</a:t>
            </a:r>
            <a:r>
              <a:rPr lang="sr-Latn-CS" altLang="sr-Latn-RS" sz="2600"/>
              <a:t>č</a:t>
            </a:r>
            <a:r>
              <a:rPr lang="en-US" altLang="sr-Latn-RS" sz="2600"/>
              <a:t>kog i vaskularnog porekla obi</a:t>
            </a:r>
            <a:r>
              <a:rPr lang="sr-Latn-CS" altLang="sr-Latn-RS" sz="2600"/>
              <a:t>č</a:t>
            </a:r>
            <a:r>
              <a:rPr lang="en-US" altLang="sr-Latn-RS" sz="2600"/>
              <a:t>no se javlja pri pokretima, </a:t>
            </a:r>
            <a:endParaRPr lang="sr-Latn-CS" altLang="sr-Latn-RS" sz="2600"/>
          </a:p>
          <a:p>
            <a:pPr eaLnBrk="1" hangingPunct="1"/>
            <a:r>
              <a:rPr lang="en-US" altLang="sr-Latn-RS" sz="2600"/>
              <a:t>stalno prisutna bol sugeri</a:t>
            </a:r>
            <a:r>
              <a:rPr lang="sr-Latn-CS" altLang="sr-Latn-RS" sz="2600"/>
              <a:t>š</a:t>
            </a:r>
            <a:r>
              <a:rPr lang="en-US" altLang="sr-Latn-RS" sz="2600"/>
              <a:t>e imflamatornu etiologiju.</a:t>
            </a:r>
          </a:p>
          <a:p>
            <a:pPr eaLnBrk="1" hangingPunct="1"/>
            <a:r>
              <a:rPr lang="en-US" altLang="sr-Latn-RS" sz="2600"/>
              <a:t>koji se poja</a:t>
            </a:r>
            <a:r>
              <a:rPr lang="sr-Latn-CS" altLang="sr-Latn-RS" sz="2600"/>
              <a:t>č</a:t>
            </a:r>
            <a:r>
              <a:rPr lang="en-US" altLang="sr-Latn-RS" sz="2600"/>
              <a:t>ava no</a:t>
            </a:r>
            <a:r>
              <a:rPr lang="sr-Latn-CS" altLang="sr-Latn-RS" sz="2600"/>
              <a:t>ć</a:t>
            </a:r>
            <a:r>
              <a:rPr lang="en-US" altLang="sr-Latn-RS" sz="2600"/>
              <a:t>u i prilikom odmora ide u prilog tumorske, zapaljenjske ili neuropatske etiologije.</a:t>
            </a:r>
          </a:p>
          <a:p>
            <a:pPr eaLnBrk="1" hangingPunct="1"/>
            <a:r>
              <a:rPr lang="en-US" altLang="sr-Latn-RS" sz="2600"/>
              <a:t>nezavis</a:t>
            </a:r>
            <a:r>
              <a:rPr lang="sr-Latn-CS" altLang="sr-Latn-RS" sz="2600"/>
              <a:t>na</a:t>
            </a:r>
            <a:r>
              <a:rPr lang="en-US" altLang="sr-Latn-RS" sz="2600"/>
              <a:t> od polo</a:t>
            </a:r>
            <a:r>
              <a:rPr lang="sr-Latn-CS" altLang="sr-Latn-RS" sz="2600"/>
              <a:t>ž</a:t>
            </a:r>
            <a:r>
              <a:rPr lang="en-US" altLang="sr-Latn-RS" sz="2600"/>
              <a:t>aja i stepena aktivnosti, koji ne reaguje na terapiju sugeri</a:t>
            </a:r>
            <a:r>
              <a:rPr lang="sr-Latn-CS" altLang="sr-Latn-RS" sz="2600"/>
              <a:t>š</a:t>
            </a:r>
            <a:r>
              <a:rPr lang="en-US" altLang="sr-Latn-RS" sz="2600"/>
              <a:t>e psihi</a:t>
            </a:r>
            <a:r>
              <a:rPr lang="sr-Latn-CS" altLang="sr-Latn-RS" sz="2600"/>
              <a:t>č</a:t>
            </a:r>
            <a:r>
              <a:rPr lang="en-US" altLang="sr-Latn-RS" sz="2600"/>
              <a:t>ko poreklo.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405"/>
    </mc:Choice>
    <mc:Fallback>
      <p:transition spd="slow" advTm="2840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1FC3376E-5E25-49C7-B0F5-B11B3C991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24278" y="932745"/>
            <a:ext cx="6705600" cy="1151467"/>
          </a:xfrm>
        </p:spPr>
        <p:txBody>
          <a:bodyPr/>
          <a:lstStyle/>
          <a:p>
            <a:pPr eaLnBrk="1" hangingPunct="1"/>
            <a:r>
              <a:rPr lang="en-US" altLang="sr-Latn-RS" i="1"/>
              <a:t>Reumati</a:t>
            </a:r>
            <a:r>
              <a:rPr lang="sr-Latn-CS" altLang="sr-Latn-RS" i="1"/>
              <a:t>č</a:t>
            </a:r>
            <a:r>
              <a:rPr lang="en-US" altLang="sr-Latn-RS" i="1"/>
              <a:t>na oboljenja</a:t>
            </a:r>
            <a:r>
              <a:rPr lang="en-US" altLang="sr-Latn-RS"/>
              <a:t>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C69FF27D-71AC-4255-BE6F-05F2F729F9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51278" y="2341035"/>
            <a:ext cx="7315200" cy="324837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311">
                <a:latin typeface="Times New Roman" panose="02020603050405020304" pitchFamily="18" charset="0"/>
              </a:rPr>
              <a:t>su bolesti lokomotornog sistema</a:t>
            </a:r>
            <a:r>
              <a:rPr lang="sr-Latn-CS" altLang="sr-Latn-RS" sz="2311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1600">
                <a:latin typeface="Times New Roman" panose="02020603050405020304" pitchFamily="18" charset="0"/>
              </a:rPr>
              <a:t>(kostiju, zglobova, mi</a:t>
            </a:r>
            <a:r>
              <a:rPr lang="sr-Latn-CS" altLang="sr-Latn-RS" sz="1600">
                <a:latin typeface="Times New Roman" panose="02020603050405020304" pitchFamily="18" charset="0"/>
              </a:rPr>
              <a:t>š</a:t>
            </a:r>
            <a:r>
              <a:rPr lang="en-US" altLang="sr-Latn-RS" sz="1600">
                <a:latin typeface="Times New Roman" panose="02020603050405020304" pitchFamily="18" charset="0"/>
              </a:rPr>
              <a:t>i</a:t>
            </a:r>
            <a:r>
              <a:rPr lang="sr-Latn-CS" altLang="sr-Latn-RS" sz="1600">
                <a:latin typeface="Times New Roman" panose="02020603050405020304" pitchFamily="18" charset="0"/>
              </a:rPr>
              <a:t>ć</a:t>
            </a:r>
            <a:r>
              <a:rPr lang="en-US" altLang="sr-Latn-RS" sz="1600">
                <a:latin typeface="Times New Roman" panose="02020603050405020304" pitchFamily="18" charset="0"/>
              </a:rPr>
              <a:t>a i okolnih struktura),</a:t>
            </a:r>
            <a:endParaRPr lang="sr-Latn-CS" altLang="sr-Latn-RS" sz="1600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311">
                <a:latin typeface="Times New Roman" panose="02020603050405020304" pitchFamily="18" charset="0"/>
              </a:rPr>
              <a:t>	</a:t>
            </a:r>
            <a:r>
              <a:rPr lang="en-US" altLang="sr-Latn-RS" sz="2311">
                <a:latin typeface="Times New Roman" panose="02020603050405020304" pitchFamily="18" charset="0"/>
              </a:rPr>
              <a:t>degenerativne,</a:t>
            </a:r>
            <a:endParaRPr lang="sr-Latn-CS" altLang="sr-Latn-RS" sz="2311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311">
                <a:latin typeface="Times New Roman" panose="02020603050405020304" pitchFamily="18" charset="0"/>
              </a:rPr>
              <a:t>	</a:t>
            </a:r>
            <a:r>
              <a:rPr lang="en-US" altLang="sr-Latn-RS" sz="2311">
                <a:latin typeface="Times New Roman" panose="02020603050405020304" pitchFamily="18" charset="0"/>
              </a:rPr>
              <a:t>imflamatorne (infekcijske ili autoimmune) ili</a:t>
            </a:r>
            <a:endParaRPr lang="sr-Latn-CS" altLang="sr-Latn-RS" sz="2311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311">
                <a:latin typeface="Times New Roman" panose="02020603050405020304" pitchFamily="18" charset="0"/>
              </a:rPr>
              <a:t>	</a:t>
            </a:r>
            <a:r>
              <a:rPr lang="en-US" altLang="sr-Latn-RS" sz="2311">
                <a:latin typeface="Times New Roman" panose="02020603050405020304" pitchFamily="18" charset="0"/>
              </a:rPr>
              <a:t>metaboli</a:t>
            </a:r>
            <a:r>
              <a:rPr lang="sr-Latn-CS" altLang="sr-Latn-RS" sz="2311">
                <a:latin typeface="Times New Roman" panose="02020603050405020304" pitchFamily="18" charset="0"/>
              </a:rPr>
              <a:t>č</a:t>
            </a:r>
            <a:r>
              <a:rPr lang="en-US" altLang="sr-Latn-RS" sz="2311">
                <a:latin typeface="Times New Roman" panose="02020603050405020304" pitchFamily="18" charset="0"/>
              </a:rPr>
              <a:t>ne prirode, </a:t>
            </a:r>
            <a:endParaRPr lang="sr-Latn-CS" altLang="sr-Latn-RS" sz="2311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 sz="2311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311">
                <a:latin typeface="Times New Roman" panose="02020603050405020304" pitchFamily="18" charset="0"/>
              </a:rPr>
              <a:t>koje </a:t>
            </a:r>
            <a:r>
              <a:rPr lang="sr-Latn-CS" altLang="sr-Latn-RS" sz="2311">
                <a:latin typeface="Times New Roman" panose="02020603050405020304" pitchFamily="18" charset="0"/>
              </a:rPr>
              <a:t>č</a:t>
            </a:r>
            <a:r>
              <a:rPr lang="en-US" altLang="sr-Latn-RS" sz="2311">
                <a:latin typeface="Times New Roman" panose="02020603050405020304" pitchFamily="18" charset="0"/>
              </a:rPr>
              <a:t>esto zahvataju i druge organe i organske sisteme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401"/>
    </mc:Choice>
    <mc:Fallback>
      <p:transition spd="slow" advTm="2640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xmlns="" id="{1F474423-18BE-473F-853F-F785CA27D6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Reumatska b</a:t>
            </a:r>
            <a:r>
              <a:rPr lang="en-US" altLang="sr-Latn-RS"/>
              <a:t>ol 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27C28CFF-DB3F-4F99-AF42-DF3280BF20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sr-Latn-RS" i="1"/>
              <a:t>Duboka, naj</a:t>
            </a:r>
            <a:r>
              <a:rPr lang="sr-Latn-CS" altLang="sr-Latn-RS" i="1"/>
              <a:t>č</a:t>
            </a:r>
            <a:r>
              <a:rPr lang="en-US" altLang="sr-Latn-RS" i="1"/>
              <a:t>e</a:t>
            </a:r>
            <a:r>
              <a:rPr lang="sr-Latn-CS" altLang="sr-Latn-RS" i="1"/>
              <a:t>šć</a:t>
            </a:r>
            <a:r>
              <a:rPr lang="en-US" altLang="sr-Latn-RS" i="1"/>
              <a:t>e tupa, nejasno lokalizovana, pra</a:t>
            </a:r>
            <a:r>
              <a:rPr lang="sr-Latn-CS" altLang="sr-Latn-RS" i="1"/>
              <a:t>ć</a:t>
            </a:r>
            <a:r>
              <a:rPr lang="en-US" altLang="sr-Latn-RS" i="1"/>
              <a:t>ena ose</a:t>
            </a:r>
            <a:r>
              <a:rPr lang="sr-Latn-CS" altLang="sr-Latn-RS" i="1"/>
              <a:t>ć</a:t>
            </a:r>
            <a:r>
              <a:rPr lang="en-US" altLang="sr-Latn-RS" i="1"/>
              <a:t>ajem gnje</a:t>
            </a:r>
            <a:r>
              <a:rPr lang="sr-Latn-CS" altLang="sr-Latn-RS" i="1"/>
              <a:t>č</a:t>
            </a:r>
            <a:r>
              <a:rPr lang="en-US" altLang="sr-Latn-RS" i="1"/>
              <a:t>enja i obamrlosti.</a:t>
            </a:r>
          </a:p>
          <a:p>
            <a:pPr eaLnBrk="1" hangingPunct="1"/>
            <a:r>
              <a:rPr lang="en-US" altLang="sr-Latn-RS" i="1"/>
              <a:t> </a:t>
            </a:r>
            <a:r>
              <a:rPr lang="fr-FR" altLang="sr-Latn-RS" i="1"/>
              <a:t>Bol mo</a:t>
            </a:r>
            <a:r>
              <a:rPr lang="sr-Latn-CS" altLang="sr-Latn-RS" i="1"/>
              <a:t>ž</a:t>
            </a:r>
            <a:r>
              <a:rPr lang="fr-FR" altLang="sr-Latn-RS" i="1"/>
              <a:t>e pogor</a:t>
            </a:r>
            <a:r>
              <a:rPr lang="sr-Latn-CS" altLang="sr-Latn-RS" i="1"/>
              <a:t>š</a:t>
            </a:r>
            <a:r>
              <a:rPr lang="fr-FR" altLang="sr-Latn-RS" i="1"/>
              <a:t>ati promena vremena ili poja</a:t>
            </a:r>
            <a:r>
              <a:rPr lang="sr-Latn-CS" altLang="sr-Latn-RS" i="1"/>
              <a:t>č</a:t>
            </a:r>
            <a:r>
              <a:rPr lang="fr-FR" altLang="sr-Latn-RS" i="1"/>
              <a:t>ano optere</a:t>
            </a:r>
            <a:r>
              <a:rPr lang="sr-Latn-CS" altLang="sr-Latn-RS" i="1"/>
              <a:t>ć</a:t>
            </a:r>
            <a:r>
              <a:rPr lang="fr-FR" altLang="sr-Latn-RS" i="1"/>
              <a:t>enje zgloba. </a:t>
            </a:r>
          </a:p>
          <a:p>
            <a:pPr eaLnBrk="1" hangingPunct="1"/>
            <a:r>
              <a:rPr lang="fr-FR" altLang="sr-Latn-RS" i="1"/>
              <a:t>U odmaklim stadijumima bol je </a:t>
            </a:r>
            <a:r>
              <a:rPr lang="sr-Latn-CS" altLang="sr-Latn-RS" i="1"/>
              <a:t>stalna</a:t>
            </a:r>
            <a:r>
              <a:rPr lang="fr-FR" altLang="sr-Latn-RS" i="1"/>
              <a:t> i javlja se i u miru (no</a:t>
            </a:r>
            <a:r>
              <a:rPr lang="sr-Latn-CS" altLang="sr-Latn-RS" i="1"/>
              <a:t>ć</a:t>
            </a:r>
            <a:r>
              <a:rPr lang="fr-FR" altLang="sr-Latn-RS" i="1"/>
              <a:t>u)</a:t>
            </a:r>
            <a:endParaRPr lang="en-US" altLang="sr-Latn-RS"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580"/>
    </mc:Choice>
    <mc:Fallback>
      <p:transition spd="slow" advTm="2458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1D401F4A-E5C2-4B94-8124-4B296C234B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543800" cy="652462"/>
          </a:xfrm>
        </p:spPr>
        <p:txBody>
          <a:bodyPr/>
          <a:lstStyle/>
          <a:p>
            <a:pPr eaLnBrk="1" hangingPunct="1"/>
            <a:r>
              <a:rPr lang="fr-FR" altLang="sr-Latn-RS" sz="2800" i="1">
                <a:solidFill>
                  <a:schemeClr val="tx1"/>
                </a:solidFill>
              </a:rPr>
              <a:t>UKO</a:t>
            </a:r>
            <a:r>
              <a:rPr lang="sr-Latn-CS" altLang="sr-Latn-RS" sz="2800" i="1">
                <a:solidFill>
                  <a:schemeClr val="tx1"/>
                </a:solidFill>
              </a:rPr>
              <a:t>Č</a:t>
            </a:r>
            <a:r>
              <a:rPr lang="fr-FR" altLang="sr-Latn-RS" sz="2800" i="1">
                <a:solidFill>
                  <a:schemeClr val="tx1"/>
                </a:solidFill>
              </a:rPr>
              <a:t>ENOST</a:t>
            </a:r>
            <a:r>
              <a:rPr lang="fr-FR" altLang="sr-Latn-RS"/>
              <a:t> </a:t>
            </a:r>
            <a:endParaRPr lang="en-US" altLang="sr-Latn-RS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xmlns="" id="{17D0C4D4-F796-47B4-862A-DD57D636733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96975"/>
            <a:ext cx="4546600" cy="44116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 sz="2200"/>
              <a:t>	</a:t>
            </a:r>
            <a:r>
              <a:rPr lang="fr-FR" altLang="sr-Latn-RS" sz="2200"/>
              <a:t>posle mirovanja, ne traje dugo (do 30 min), ose</a:t>
            </a:r>
            <a:r>
              <a:rPr lang="sr-Latn-CS" altLang="sr-Latn-RS" sz="2200"/>
              <a:t>ć</a:t>
            </a:r>
            <a:r>
              <a:rPr lang="fr-FR" altLang="sr-Latn-RS" sz="2200"/>
              <a:t>aj grebanja, </a:t>
            </a:r>
            <a:r>
              <a:rPr lang="sr-Latn-CS" altLang="sr-Latn-RS" sz="2200"/>
              <a:t>š</a:t>
            </a:r>
            <a:r>
              <a:rPr lang="fr-FR" altLang="sr-Latn-RS" sz="2200"/>
              <a:t>kripanje (krepitacije).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 sz="2200"/>
              <a:t>Kontrakture nastaju usled mi</a:t>
            </a:r>
            <a:r>
              <a:rPr lang="sr-Latn-CS" altLang="sr-Latn-RS" sz="2200"/>
              <a:t>šić</a:t>
            </a:r>
            <a:r>
              <a:rPr lang="fr-FR" altLang="sr-Latn-RS" sz="2200"/>
              <a:t>nog spazma, inkongruencije zglobnih povr</a:t>
            </a:r>
            <a:r>
              <a:rPr lang="sr-Latn-CS" altLang="sr-Latn-RS" sz="2200"/>
              <a:t>š</a:t>
            </a:r>
            <a:r>
              <a:rPr lang="fr-FR" altLang="sr-Latn-RS" sz="2200"/>
              <a:t>ina, osteofita, fibroze mekih tkiva</a:t>
            </a:r>
            <a:endParaRPr lang="sr-Latn-CS" altLang="sr-Latn-RS" sz="2200"/>
          </a:p>
          <a:p>
            <a:pPr eaLnBrk="1" hangingPunct="1">
              <a:buFont typeface="Wingdings" panose="05000000000000000000" pitchFamily="2" charset="2"/>
              <a:buNone/>
            </a:pPr>
            <a:endParaRPr lang="fr-FR" altLang="sr-Latn-RS" sz="2200" i="1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 sz="2400" b="1" i="1"/>
              <a:t>DEFORMACIJA</a:t>
            </a:r>
            <a:r>
              <a:rPr lang="en-US" altLang="sr-Latn-RS" sz="2200"/>
              <a:t> </a:t>
            </a:r>
            <a:endParaRPr lang="sr-Latn-CS" altLang="sr-Latn-RS" sz="22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 sz="2200" i="1"/>
              <a:t>		</a:t>
            </a:r>
            <a:r>
              <a:rPr lang="fr-FR" altLang="sr-Latn-RS" sz="2200" i="1"/>
              <a:t>Osteofiti, fibroza kapsule, izliv</a:t>
            </a:r>
            <a:r>
              <a:rPr lang="en-US" altLang="sr-Latn-RS" sz="2200"/>
              <a:t> </a:t>
            </a:r>
            <a:endParaRPr lang="sr-Latn-CS" altLang="sr-Latn-RS" sz="220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200" i="1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 sz="2400" i="1"/>
              <a:t>Nestabilnost</a:t>
            </a:r>
            <a:endParaRPr lang="sr-Latn-CS" altLang="sr-Latn-RS" sz="2400" i="1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/>
          </a:p>
        </p:txBody>
      </p:sp>
      <p:pic>
        <p:nvPicPr>
          <p:cNvPr id="26628" name="Picture 5" descr="IMG_0954">
            <a:extLst>
              <a:ext uri="{FF2B5EF4-FFF2-40B4-BE49-F238E27FC236}">
                <a16:creationId xmlns:a16="http://schemas.microsoft.com/office/drawing/2014/main" xmlns="" id="{0912167F-DCAD-420F-A836-AD85865DCC32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64163" y="1196975"/>
            <a:ext cx="2838450" cy="2128838"/>
          </a:xfrm>
        </p:spPr>
      </p:pic>
      <p:pic>
        <p:nvPicPr>
          <p:cNvPr id="26629" name="Picture 7" descr="IMG_0955">
            <a:extLst>
              <a:ext uri="{FF2B5EF4-FFF2-40B4-BE49-F238E27FC236}">
                <a16:creationId xmlns:a16="http://schemas.microsoft.com/office/drawing/2014/main" xmlns="" id="{C892A60A-5FA2-46B6-AEB5-B0886F5D9960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02288" y="3644900"/>
            <a:ext cx="2130425" cy="284003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1207"/>
    </mc:Choice>
    <mc:Fallback>
      <p:transition spd="slow" advTm="71207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Klinicki nalaz">
            <a:extLst>
              <a:ext uri="{FF2B5EF4-FFF2-40B4-BE49-F238E27FC236}">
                <a16:creationId xmlns:a16="http://schemas.microsoft.com/office/drawing/2014/main" xmlns="" id="{2BB17926-6075-4526-AF9D-47E03674427E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08175" y="188913"/>
            <a:ext cx="4465638" cy="6669087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362"/>
    </mc:Choice>
    <mc:Fallback>
      <p:transition spd="slow" advTm="12362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7">
            <a:extLst>
              <a:ext uri="{FF2B5EF4-FFF2-40B4-BE49-F238E27FC236}">
                <a16:creationId xmlns:a16="http://schemas.microsoft.com/office/drawing/2014/main" xmlns="" id="{72936E27-CCCA-4A39-9FC2-0E55EE8DB9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Heberdenovi i Bouchard-ovi nodusi</a:t>
            </a:r>
          </a:p>
        </p:txBody>
      </p:sp>
      <p:pic>
        <p:nvPicPr>
          <p:cNvPr id="28675" name="Picture 26">
            <a:extLst>
              <a:ext uri="{FF2B5EF4-FFF2-40B4-BE49-F238E27FC236}">
                <a16:creationId xmlns:a16="http://schemas.microsoft.com/office/drawing/2014/main" xmlns="" id="{1ACBC4B4-D656-4AFF-8FE2-93451D28C3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85" t="7507" r="4785" b="4875"/>
          <a:stretch>
            <a:fillRect/>
          </a:stretch>
        </p:blipFill>
        <p:spPr>
          <a:xfrm>
            <a:off x="1911350" y="2051050"/>
            <a:ext cx="5321300" cy="38655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878"/>
    </mc:Choice>
    <mc:Fallback>
      <p:transition spd="slow" advTm="14878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xmlns="" id="{52AE0568-D007-4CC4-A357-C1BFC6939D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sr-Latn-RS" i="1"/>
              <a:t>Istorija bolesti</a:t>
            </a:r>
            <a:r>
              <a:rPr lang="fr-FR" altLang="sr-Latn-RS"/>
              <a:t> </a:t>
            </a:r>
            <a:endParaRPr lang="en-US" altLang="sr-Latn-RS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xmlns="" id="{D8A9B0FA-E043-43AE-9EAF-586DD4162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2565400"/>
            <a:ext cx="8507413" cy="3600450"/>
          </a:xfrm>
        </p:spPr>
        <p:txBody>
          <a:bodyPr/>
          <a:lstStyle/>
          <a:p>
            <a:pPr eaLnBrk="1" hangingPunct="1"/>
            <a:r>
              <a:rPr lang="fr-FR" altLang="sr-Latn-RS"/>
              <a:t>utvrditi koliko simptomi uti</a:t>
            </a:r>
            <a:r>
              <a:rPr lang="sr-Latn-CS" altLang="sr-Latn-RS"/>
              <a:t>č</a:t>
            </a:r>
            <a:r>
              <a:rPr lang="fr-FR" altLang="sr-Latn-RS"/>
              <a:t>u na dnevne aktivnosti i radnu sposobnost</a:t>
            </a:r>
            <a:r>
              <a:rPr lang="sr-Latn-CS" altLang="sr-Latn-RS"/>
              <a:t> </a:t>
            </a:r>
            <a:r>
              <a:rPr lang="en-US" altLang="sr-Latn-RS"/>
              <a:t>(tolerancija na bol, stepen fizi</a:t>
            </a:r>
            <a:r>
              <a:rPr lang="sr-Latn-CS" altLang="sr-Latn-RS"/>
              <a:t>č</a:t>
            </a:r>
            <a:r>
              <a:rPr lang="en-US" altLang="sr-Latn-RS"/>
              <a:t>ke aktivnosti, o</a:t>
            </a:r>
            <a:r>
              <a:rPr lang="sr-Latn-CS" altLang="sr-Latn-RS"/>
              <a:t>č</a:t>
            </a:r>
            <a:r>
              <a:rPr lang="en-US" altLang="sr-Latn-RS"/>
              <a:t>ekivanja ...)</a:t>
            </a:r>
            <a:endParaRPr lang="sr-Latn-CS" altLang="sr-Latn-RS"/>
          </a:p>
          <a:p>
            <a:pPr eaLnBrk="1" hangingPunct="1"/>
            <a:endParaRPr lang="en-US" altLang="sr-Latn-RS"/>
          </a:p>
          <a:p>
            <a:pPr eaLnBrk="1" hangingPunct="1"/>
            <a:r>
              <a:rPr lang="en-US" altLang="sr-Latn-RS"/>
              <a:t>utvrditi op</a:t>
            </a:r>
            <a:r>
              <a:rPr lang="sr-Latn-CS" altLang="sr-Latn-RS"/>
              <a:t>š</a:t>
            </a:r>
            <a:r>
              <a:rPr lang="en-US" altLang="sr-Latn-RS"/>
              <a:t>te zdravstveno stanje, prethodne bolesti na zglobu, upotreba lekova (i</a:t>
            </a:r>
            <a:r>
              <a:rPr lang="sr-Latn-CS" altLang="sr-Latn-RS"/>
              <a:t> </a:t>
            </a:r>
            <a:r>
              <a:rPr lang="en-US" altLang="sr-Latn-RS"/>
              <a:t>narodnih)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112"/>
    </mc:Choice>
    <mc:Fallback>
      <p:transition spd="slow" advTm="45112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B2C4FE1B-99D9-4E68-A923-CDE7369DC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i="1"/>
              <a:t>Fizikalni nalaz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4FC853F6-66DB-4DC3-A8A5-910C160A928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2276475"/>
            <a:ext cx="4464050" cy="35290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r-Latn-RS" sz="2600"/>
              <a:t>aktivna i pasivna pokretljivost zgloba</a:t>
            </a:r>
            <a:endParaRPr lang="sr-Latn-CS" altLang="sr-Latn-RS" sz="2600"/>
          </a:p>
          <a:p>
            <a:pPr eaLnBrk="1" hangingPunct="1">
              <a:lnSpc>
                <a:spcPct val="80000"/>
              </a:lnSpc>
            </a:pPr>
            <a:endParaRPr lang="en-US" altLang="sr-Latn-RS" sz="2600"/>
          </a:p>
          <a:p>
            <a:pPr eaLnBrk="1" hangingPunct="1">
              <a:lnSpc>
                <a:spcPct val="80000"/>
              </a:lnSpc>
            </a:pPr>
            <a:r>
              <a:rPr lang="en-US" altLang="sr-Latn-RS" sz="2600"/>
              <a:t>kontrakture i stabilnost zgloba</a:t>
            </a:r>
            <a:endParaRPr lang="sr-Latn-CS" altLang="sr-Latn-RS" sz="26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sr-Latn-RS" sz="2600"/>
          </a:p>
          <a:p>
            <a:pPr eaLnBrk="1" hangingPunct="1">
              <a:lnSpc>
                <a:spcPct val="80000"/>
              </a:lnSpc>
            </a:pPr>
            <a:r>
              <a:rPr lang="en-US" altLang="sr-Latn-RS" sz="2600"/>
              <a:t>krepitacije, izliv, palpatorna osetljivost, mi</a:t>
            </a:r>
            <a:r>
              <a:rPr lang="sr-Latn-CS" altLang="sr-Latn-RS" sz="2600"/>
              <a:t>šić</a:t>
            </a:r>
            <a:r>
              <a:rPr lang="en-US" altLang="sr-Latn-RS" sz="2600"/>
              <a:t>na atrofija</a:t>
            </a:r>
          </a:p>
        </p:txBody>
      </p:sp>
      <p:pic>
        <p:nvPicPr>
          <p:cNvPr id="30724" name="Picture 8" descr="Mc Murray">
            <a:extLst>
              <a:ext uri="{FF2B5EF4-FFF2-40B4-BE49-F238E27FC236}">
                <a16:creationId xmlns:a16="http://schemas.microsoft.com/office/drawing/2014/main" xmlns="" id="{6340A1B0-8627-4D96-9DD2-C3EF0FADDB2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508625" y="2205038"/>
            <a:ext cx="2914650" cy="3413125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671"/>
    </mc:Choice>
    <mc:Fallback>
      <p:transition spd="slow" advTm="1667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5C0FE112-F44E-4E22-A0E5-0BBD37AD9E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i="1"/>
              <a:t>Klini</a:t>
            </a:r>
            <a:r>
              <a:rPr lang="sr-Latn-CS" altLang="sr-Latn-RS" i="1"/>
              <a:t>č</a:t>
            </a:r>
            <a:r>
              <a:rPr lang="en-US" altLang="sr-Latn-RS" i="1"/>
              <a:t>ka slika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837FFC7C-E270-475B-ABB9-136613C6F1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8229600" cy="3438525"/>
          </a:xfrm>
        </p:spPr>
        <p:txBody>
          <a:bodyPr/>
          <a:lstStyle/>
          <a:p>
            <a:pPr marL="625475" indent="-625475" eaLnBrk="1" hangingPunct="1"/>
            <a:r>
              <a:rPr lang="en-US" altLang="sr-Latn-RS"/>
              <a:t>Simptomi kod </a:t>
            </a:r>
            <a:r>
              <a:rPr lang="sr-Latn-CS" altLang="sr-Latn-RS" i="1">
                <a:solidFill>
                  <a:schemeClr val="hlink"/>
                </a:solidFill>
              </a:rPr>
              <a:t>č</a:t>
            </a:r>
            <a:r>
              <a:rPr lang="en-US" altLang="sr-Latn-RS" i="1">
                <a:solidFill>
                  <a:schemeClr val="hlink"/>
                </a:solidFill>
              </a:rPr>
              <a:t>etvrtine</a:t>
            </a:r>
            <a:r>
              <a:rPr lang="en-US" altLang="sr-Latn-RS"/>
              <a:t> obolelih sa RTG </a:t>
            </a:r>
            <a:r>
              <a:rPr lang="sr-Latn-CS" altLang="sr-Latn-RS"/>
              <a:t>	</a:t>
            </a:r>
            <a:r>
              <a:rPr lang="en-US" altLang="sr-Latn-RS"/>
              <a:t>znacima.</a:t>
            </a:r>
          </a:p>
          <a:p>
            <a:pPr marL="625475" indent="-625475" eaLnBrk="1" hangingPunct="1"/>
            <a:r>
              <a:rPr lang="fr-FR" altLang="sr-Latn-RS"/>
              <a:t>Klini</a:t>
            </a:r>
            <a:r>
              <a:rPr lang="sr-Latn-CS" altLang="sr-Latn-RS"/>
              <a:t>č</a:t>
            </a:r>
            <a:r>
              <a:rPr lang="fr-FR" altLang="sr-Latn-RS"/>
              <a:t>ka slika kod primarne i sekundarne </a:t>
            </a:r>
            <a:r>
              <a:rPr lang="sr-Latn-CS" altLang="sr-Latn-RS"/>
              <a:t>	</a:t>
            </a:r>
            <a:r>
              <a:rPr lang="fr-FR" altLang="sr-Latn-RS"/>
              <a:t>artroze se </a:t>
            </a:r>
            <a:r>
              <a:rPr lang="fr-FR" altLang="sr-Latn-RS" i="1">
                <a:solidFill>
                  <a:schemeClr val="hlink"/>
                </a:solidFill>
              </a:rPr>
              <a:t>ne razlikuje</a:t>
            </a:r>
          </a:p>
          <a:p>
            <a:pPr marL="625475" indent="-625475" eaLnBrk="1" hangingPunct="1"/>
            <a:r>
              <a:rPr lang="fr-FR" altLang="sr-Latn-RS"/>
              <a:t>Zglobovi su </a:t>
            </a:r>
            <a:r>
              <a:rPr lang="fr-FR" altLang="sr-Latn-RS" i="1">
                <a:solidFill>
                  <a:schemeClr val="hlink"/>
                </a:solidFill>
              </a:rPr>
              <a:t>asimetri</a:t>
            </a:r>
            <a:r>
              <a:rPr lang="sr-Latn-CS" altLang="sr-Latn-RS" i="1">
                <a:solidFill>
                  <a:schemeClr val="hlink"/>
                </a:solidFill>
              </a:rPr>
              <a:t>č</a:t>
            </a:r>
            <a:r>
              <a:rPr lang="fr-FR" altLang="sr-Latn-RS" i="1">
                <a:solidFill>
                  <a:schemeClr val="hlink"/>
                </a:solidFill>
              </a:rPr>
              <a:t>no</a:t>
            </a:r>
            <a:r>
              <a:rPr lang="fr-FR" altLang="sr-Latn-RS"/>
              <a:t> zahva</a:t>
            </a:r>
            <a:r>
              <a:rPr lang="sr-Latn-CS" altLang="sr-Latn-RS"/>
              <a:t>ć</a:t>
            </a:r>
            <a:r>
              <a:rPr lang="fr-FR" altLang="sr-Latn-RS"/>
              <a:t>eni (za </a:t>
            </a:r>
            <a:r>
              <a:rPr lang="sr-Latn-CS" altLang="sr-Latn-RS"/>
              <a:t>	</a:t>
            </a:r>
            <a:r>
              <a:rPr lang="fr-FR" altLang="sr-Latn-RS"/>
              <a:t>razliku od RA)</a:t>
            </a: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xmlns="" val="405780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4659"/>
    </mc:Choice>
    <mc:Fallback>
      <p:transition spd="slow" advTm="4465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xmlns="" id="{2547AC6A-5F3E-4577-BF35-D178934275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b="0" i="1"/>
              <a:t>RTG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xmlns="" id="{6016FF51-4789-4B0B-BAFC-3E5323E3F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29600" cy="3600450"/>
          </a:xfrm>
        </p:spPr>
        <p:txBody>
          <a:bodyPr/>
          <a:lstStyle/>
          <a:p>
            <a:pPr eaLnBrk="1" hangingPunct="1"/>
            <a:r>
              <a:rPr lang="en-US" altLang="sr-Latn-RS" sz="2600"/>
              <a:t>su</a:t>
            </a:r>
            <a:r>
              <a:rPr lang="sr-Latn-CS" altLang="sr-Latn-RS" sz="2600"/>
              <a:t>ž</a:t>
            </a:r>
            <a:r>
              <a:rPr lang="en-US" altLang="sr-Latn-RS" sz="2600"/>
              <a:t>enje zglobne pukotine</a:t>
            </a:r>
          </a:p>
          <a:p>
            <a:pPr eaLnBrk="1" hangingPunct="1"/>
            <a:r>
              <a:rPr lang="en-US" altLang="sr-Latn-RS" sz="2600"/>
              <a:t>skleroza subhondralne kosti; subhondralne ciste</a:t>
            </a:r>
          </a:p>
          <a:p>
            <a:pPr eaLnBrk="1" hangingPunct="1"/>
            <a:r>
              <a:rPr lang="en-US" altLang="sr-Latn-RS" sz="2600"/>
              <a:t>osteofiti</a:t>
            </a:r>
          </a:p>
          <a:p>
            <a:pPr eaLnBrk="1" hangingPunct="1"/>
            <a:r>
              <a:rPr lang="en-US" altLang="sr-Latn-RS" sz="2600"/>
              <a:t>slobodna zglobna tela</a:t>
            </a:r>
          </a:p>
          <a:p>
            <a:pPr eaLnBrk="1" hangingPunct="1"/>
            <a:r>
              <a:rPr lang="en-US" altLang="sr-Latn-RS" sz="2600"/>
              <a:t>subluksacije, deformiteti u odmakloj fazi</a:t>
            </a:r>
            <a:endParaRPr lang="sr-Latn-CS" altLang="sr-Latn-RS" sz="2600"/>
          </a:p>
          <a:p>
            <a:pPr eaLnBrk="1" hangingPunct="1"/>
            <a:endParaRPr lang="sr-Latn-CS" altLang="sr-Latn-RS" sz="26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600" i="1"/>
              <a:t>Druge imaging studije </a:t>
            </a:r>
            <a:r>
              <a:rPr lang="en-US" altLang="sr-Latn-RS" sz="2600"/>
              <a:t>	- u odre</a:t>
            </a:r>
            <a:r>
              <a:rPr lang="sr-Latn-CS" altLang="sr-Latn-RS" sz="2600"/>
              <a:t>đ</a:t>
            </a:r>
            <a:r>
              <a:rPr lang="en-US" altLang="sr-Latn-RS" sz="2600"/>
              <a:t>enim slu</a:t>
            </a:r>
            <a:r>
              <a:rPr lang="sr-Latn-CS" altLang="sr-Latn-RS" sz="2600"/>
              <a:t>č</a:t>
            </a:r>
            <a:r>
              <a:rPr lang="en-US" altLang="sr-Latn-RS" sz="2600"/>
              <a:t>ajevima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913"/>
    </mc:Choice>
    <mc:Fallback>
      <p:transition spd="slow" advTm="60913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IC_0140">
            <a:extLst>
              <a:ext uri="{FF2B5EF4-FFF2-40B4-BE49-F238E27FC236}">
                <a16:creationId xmlns:a16="http://schemas.microsoft.com/office/drawing/2014/main" xmlns="" id="{9FD97CA5-6669-444B-9791-0D3C9E637A01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476250"/>
            <a:ext cx="8012112" cy="600868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036"/>
    </mc:Choice>
    <mc:Fallback>
      <p:transition spd="slow" advTm="25036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xmlns="" id="{6DF179FB-B110-4F11-BD9E-935198F039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pic>
        <p:nvPicPr>
          <p:cNvPr id="33795" name="Picture 3" descr="104_0403">
            <a:extLst>
              <a:ext uri="{FF2B5EF4-FFF2-40B4-BE49-F238E27FC236}">
                <a16:creationId xmlns:a16="http://schemas.microsoft.com/office/drawing/2014/main" xmlns="" id="{27EDDE7E-49DE-446D-8ADA-401EADDD1D4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22325" y="1719263"/>
            <a:ext cx="3308350" cy="4411662"/>
          </a:xfrm>
          <a:noFill/>
        </p:spPr>
      </p:pic>
      <p:pic>
        <p:nvPicPr>
          <p:cNvPr id="33796" name="Picture 4" descr="104_0404">
            <a:extLst>
              <a:ext uri="{FF2B5EF4-FFF2-40B4-BE49-F238E27FC236}">
                <a16:creationId xmlns:a16="http://schemas.microsoft.com/office/drawing/2014/main" xmlns="" id="{2189EFCE-FDDB-4185-A018-906E5AD2421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99038" y="1700213"/>
            <a:ext cx="3349625" cy="4465637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914"/>
    </mc:Choice>
    <mc:Fallback>
      <p:transition spd="slow" advTm="1391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AF980E3D-8A7A-4689-8740-FEA74AB5F1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sz="2800" i="1"/>
              <a:t>Medicinski i socijano</a:t>
            </a:r>
            <a:r>
              <a:rPr lang="sr-Latn-CS" altLang="sr-Latn-RS" sz="2800" i="1"/>
              <a:t> </a:t>
            </a:r>
            <a:r>
              <a:rPr lang="en-US" altLang="sr-Latn-RS" sz="2800" i="1"/>
              <a:t>- ekonomski zna</a:t>
            </a:r>
            <a:r>
              <a:rPr lang="sr-Latn-CS" altLang="sr-Latn-RS" sz="2800" i="1"/>
              <a:t>č</a:t>
            </a:r>
            <a:r>
              <a:rPr lang="en-US" altLang="sr-Latn-RS" sz="2800" i="1"/>
              <a:t>aj</a:t>
            </a:r>
            <a:r>
              <a:rPr lang="en-US" altLang="sr-Latn-RS" i="1"/>
              <a:t>	</a:t>
            </a:r>
            <a:endParaRPr lang="en-US" altLang="sr-Latn-R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6F3AAB78-FBA2-4E6D-9BD9-08D9713D73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3568" y="3284984"/>
            <a:ext cx="8229600" cy="237666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sr-Latn-RS" sz="2400" dirty="0" err="1"/>
              <a:t>visoka</a:t>
            </a:r>
            <a:r>
              <a:rPr lang="en-US" altLang="sr-Latn-RS" sz="2400" dirty="0"/>
              <a:t> u</a:t>
            </a:r>
            <a:r>
              <a:rPr lang="sr-Latn-CS" altLang="sr-Latn-RS" sz="2400" dirty="0"/>
              <a:t>č</a:t>
            </a:r>
            <a:r>
              <a:rPr lang="en-US" altLang="sr-Latn-RS" sz="2400" dirty="0" err="1"/>
              <a:t>estalost</a:t>
            </a:r>
            <a:r>
              <a:rPr lang="sr-Latn-CS" altLang="sr-Latn-RS" sz="2400" dirty="0"/>
              <a:t> (</a:t>
            </a:r>
            <a:r>
              <a:rPr lang="en-US" altLang="sr-Latn-RS" sz="2400" dirty="0" err="1"/>
              <a:t>prvo</a:t>
            </a:r>
            <a:r>
              <a:rPr lang="en-US" altLang="sr-Latn-RS" sz="2400" dirty="0"/>
              <a:t> mesto po u</a:t>
            </a:r>
            <a:r>
              <a:rPr lang="sr-Latn-CS" altLang="sr-Latn-RS" sz="2400" dirty="0"/>
              <a:t>č</a:t>
            </a:r>
            <a:r>
              <a:rPr lang="en-US" altLang="sr-Latn-RS" sz="2400" dirty="0" err="1"/>
              <a:t>estalosti</a:t>
            </a:r>
            <a:r>
              <a:rPr lang="en-US" altLang="sr-Latn-RS" sz="2400" dirty="0"/>
              <a:t> </a:t>
            </a:r>
            <a:r>
              <a:rPr lang="sr-Latn-CS" altLang="sr-Latn-RS" sz="2400" dirty="0"/>
              <a:t>			</a:t>
            </a:r>
            <a:r>
              <a:rPr lang="en-US" altLang="sr-Latn-RS" sz="2400" dirty="0"/>
              <a:t>me</a:t>
            </a:r>
            <a:r>
              <a:rPr lang="sr-Latn-CS" altLang="sr-Latn-RS" sz="2400" dirty="0"/>
              <a:t>đ</a:t>
            </a:r>
            <a:r>
              <a:rPr lang="en-US" altLang="sr-Latn-RS" sz="2400" dirty="0"/>
              <a:t>u </a:t>
            </a:r>
            <a:r>
              <a:rPr lang="en-US" altLang="sr-Latn-RS" sz="2400" dirty="0" err="1"/>
              <a:t>hroni</a:t>
            </a:r>
            <a:r>
              <a:rPr lang="sr-Latn-CS" altLang="sr-Latn-RS" sz="2400" dirty="0"/>
              <a:t>č</a:t>
            </a:r>
            <a:r>
              <a:rPr lang="en-US" altLang="sr-Latn-RS" sz="2400" dirty="0" err="1"/>
              <a:t>nim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bolestima</a:t>
            </a:r>
            <a:r>
              <a:rPr lang="sr-Latn-CS" altLang="sr-Latn-RS" sz="2400" dirty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 sz="2400" dirty="0" err="1"/>
              <a:t>hroni</a:t>
            </a:r>
            <a:r>
              <a:rPr lang="sr-Latn-CS" altLang="sr-Latn-RS" sz="2400" dirty="0"/>
              <a:t>č</a:t>
            </a:r>
            <a:r>
              <a:rPr lang="en-US" altLang="sr-Latn-RS" sz="2400" dirty="0"/>
              <a:t>an </a:t>
            </a:r>
            <a:r>
              <a:rPr lang="en-US" altLang="sr-Latn-RS" sz="2400" dirty="0" err="1"/>
              <a:t>i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progresivan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tok</a:t>
            </a:r>
            <a:r>
              <a:rPr lang="en-US" altLang="sr-Latn-RS" sz="2400" dirty="0"/>
              <a:t>; </a:t>
            </a:r>
            <a:endParaRPr lang="sr-Latn-CS" altLang="sr-Latn-RS" sz="2400" dirty="0"/>
          </a:p>
          <a:p>
            <a:pPr eaLnBrk="1" hangingPunct="1">
              <a:lnSpc>
                <a:spcPct val="90000"/>
              </a:lnSpc>
            </a:pPr>
            <a:r>
              <a:rPr lang="en-US" altLang="sr-Latn-RS" sz="2400" dirty="0" err="1"/>
              <a:t>uticaj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na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kvalitet</a:t>
            </a:r>
            <a:r>
              <a:rPr lang="en-US" altLang="sr-Latn-RS" sz="2400" dirty="0"/>
              <a:t> </a:t>
            </a:r>
            <a:r>
              <a:rPr lang="sr-Latn-CS" altLang="sr-Latn-RS" sz="2400" dirty="0"/>
              <a:t>ž</a:t>
            </a:r>
            <a:r>
              <a:rPr lang="en-US" altLang="sr-Latn-RS" sz="2400" dirty="0" err="1"/>
              <a:t>ivota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i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radnu</a:t>
            </a:r>
            <a:r>
              <a:rPr lang="en-US" altLang="sr-Latn-RS" sz="2400" dirty="0"/>
              <a:t> </a:t>
            </a:r>
            <a:r>
              <a:rPr lang="en-US" altLang="sr-Latn-RS" sz="2400" dirty="0" err="1"/>
              <a:t>sposobnost</a:t>
            </a:r>
            <a:endParaRPr lang="en-US" altLang="sr-Latn-R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815"/>
    </mc:Choice>
    <mc:Fallback>
      <p:transition spd="slow" advTm="20815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05E412B6-94D4-462C-B46D-B5923D8BA7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pic>
        <p:nvPicPr>
          <p:cNvPr id="34819" name="Picture 3">
            <a:extLst>
              <a:ext uri="{FF2B5EF4-FFF2-40B4-BE49-F238E27FC236}">
                <a16:creationId xmlns:a16="http://schemas.microsoft.com/office/drawing/2014/main" xmlns="" id="{DABA4385-4FC9-4F6E-A6E0-73251E1E56B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09663" y="1719263"/>
            <a:ext cx="2733675" cy="4411662"/>
          </a:xfrm>
          <a:noFill/>
        </p:spPr>
      </p:pic>
      <p:pic>
        <p:nvPicPr>
          <p:cNvPr id="34820" name="Picture 4">
            <a:extLst>
              <a:ext uri="{FF2B5EF4-FFF2-40B4-BE49-F238E27FC236}">
                <a16:creationId xmlns:a16="http://schemas.microsoft.com/office/drawing/2014/main" xmlns="" id="{AD3ACB54-8F76-4EA5-A581-9FF34DC8984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91100" y="1719263"/>
            <a:ext cx="3352800" cy="44116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190"/>
    </mc:Choice>
    <mc:Fallback>
      <p:transition spd="slow" advTm="2519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xmlns="" id="{1C9BCA64-6AFB-4F3A-BCCF-4FBF3B16CF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Kellgren-Lawrence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xmlns="" id="{40EC45BE-23B5-4470-A0F4-937F524E0C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719263"/>
            <a:ext cx="8893175" cy="4411662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60000"/>
              </a:spcBef>
            </a:pPr>
            <a:r>
              <a:rPr lang="en-US" altLang="sr-Latn-RS" sz="2000"/>
              <a:t>Grade 0 </a:t>
            </a:r>
            <a:r>
              <a:rPr lang="sr-Latn-CS" altLang="sr-Latn-RS" sz="2000"/>
              <a:t>	</a:t>
            </a:r>
            <a:r>
              <a:rPr lang="en-US" altLang="sr-Latn-RS" sz="2000"/>
              <a:t>Nema karakteristika osteoartroze		</a:t>
            </a:r>
            <a:endParaRPr lang="sr-Latn-CS" altLang="sr-Latn-RS" sz="2000"/>
          </a:p>
          <a:p>
            <a:pPr eaLnBrk="1" hangingPunct="1">
              <a:lnSpc>
                <a:spcPct val="105000"/>
              </a:lnSpc>
              <a:spcBef>
                <a:spcPct val="60000"/>
              </a:spcBef>
            </a:pPr>
            <a:r>
              <a:rPr lang="en-US" altLang="sr-Latn-RS" sz="2000"/>
              <a:t>Grade 1</a:t>
            </a:r>
            <a:r>
              <a:rPr lang="sr-Latn-CS" altLang="sr-Latn-RS" sz="2000"/>
              <a:t>	</a:t>
            </a:r>
            <a:r>
              <a:rPr lang="en-US" altLang="sr-Latn-RS" sz="2000"/>
              <a:t>Sumnja na su</a:t>
            </a:r>
            <a:r>
              <a:rPr lang="sr-Latn-CS" altLang="sr-Latn-RS" sz="2000"/>
              <a:t>ženje zglobnog </a:t>
            </a:r>
            <a:r>
              <a:rPr lang="en-US" altLang="sr-Latn-RS" sz="2000"/>
              <a:t>prostor</a:t>
            </a:r>
            <a:r>
              <a:rPr lang="sr-Latn-CS" altLang="sr-Latn-RS" sz="2000"/>
              <a:t>a</a:t>
            </a:r>
            <a:r>
              <a:rPr lang="en-US" altLang="sr-Latn-RS" sz="2000"/>
              <a:t> i moguć</a:t>
            </a:r>
            <a:r>
              <a:rPr lang="sr-Latn-CS" altLang="sr-Latn-RS" sz="2000"/>
              <a:t>i</a:t>
            </a:r>
            <a:r>
              <a:rPr lang="en-US" altLang="sr-Latn-RS" sz="2000"/>
              <a:t> osteo</a:t>
            </a:r>
            <a:r>
              <a:rPr lang="sr-Latn-CS" altLang="sr-Latn-RS" sz="2000"/>
              <a:t>f</a:t>
            </a:r>
            <a:r>
              <a:rPr lang="en-US" altLang="sr-Latn-RS" sz="2000"/>
              <a:t>iti 	</a:t>
            </a:r>
          </a:p>
          <a:p>
            <a:pPr eaLnBrk="1" hangingPunct="1">
              <a:lnSpc>
                <a:spcPct val="105000"/>
              </a:lnSpc>
              <a:spcBef>
                <a:spcPct val="60000"/>
              </a:spcBef>
            </a:pPr>
            <a:r>
              <a:rPr lang="en-US" altLang="sr-Latn-RS" sz="2000"/>
              <a:t>Grade 2 </a:t>
            </a:r>
            <a:r>
              <a:rPr lang="sr-Latn-CS" altLang="sr-Latn-RS" sz="2000"/>
              <a:t>	</a:t>
            </a:r>
            <a:r>
              <a:rPr lang="pl-PL" altLang="sr-Latn-RS" sz="2000"/>
              <a:t>Konkretni </a:t>
            </a:r>
            <a:r>
              <a:rPr lang="en-US" altLang="sr-Latn-RS" sz="2000"/>
              <a:t>osteo</a:t>
            </a:r>
            <a:r>
              <a:rPr lang="sr-Latn-CS" altLang="sr-Latn-RS" sz="2000"/>
              <a:t>f</a:t>
            </a:r>
            <a:r>
              <a:rPr lang="en-US" altLang="sr-Latn-RS" sz="2000"/>
              <a:t>iti</a:t>
            </a:r>
            <a:r>
              <a:rPr lang="pl-PL" altLang="sr-Latn-RS" sz="2000"/>
              <a:t> i moguće </a:t>
            </a:r>
            <a:r>
              <a:rPr lang="en-US" altLang="sr-Latn-RS" sz="2000"/>
              <a:t>su</a:t>
            </a:r>
            <a:r>
              <a:rPr lang="sr-Latn-CS" altLang="sr-Latn-RS" sz="2000"/>
              <a:t>ženje zglobnog </a:t>
            </a:r>
            <a:r>
              <a:rPr lang="en-US" altLang="sr-Latn-RS" sz="2000"/>
              <a:t>prostor</a:t>
            </a:r>
            <a:r>
              <a:rPr lang="sr-Latn-CS" altLang="sr-Latn-RS" sz="2000"/>
              <a:t>a</a:t>
            </a:r>
          </a:p>
          <a:p>
            <a:pPr eaLnBrk="1" hangingPunct="1">
              <a:lnSpc>
                <a:spcPct val="105000"/>
              </a:lnSpc>
              <a:spcBef>
                <a:spcPct val="60000"/>
              </a:spcBef>
            </a:pPr>
            <a:r>
              <a:rPr lang="en-US" altLang="sr-Latn-RS" sz="2000"/>
              <a:t>Grade 3 </a:t>
            </a:r>
            <a:r>
              <a:rPr lang="sr-Latn-CS" altLang="sr-Latn-RS" sz="2000"/>
              <a:t>	Više umereno izraženih osteofita, </a:t>
            </a:r>
            <a:r>
              <a:rPr lang="en-US" altLang="sr-Latn-RS" sz="2000"/>
              <a:t>su</a:t>
            </a:r>
            <a:r>
              <a:rPr lang="sr-Latn-CS" altLang="sr-Latn-RS" sz="2000"/>
              <a:t>ženje zglobnog </a:t>
            </a:r>
            <a:r>
              <a:rPr lang="en-US" altLang="sr-Latn-RS" sz="2000"/>
              <a:t>prostor</a:t>
            </a:r>
            <a:r>
              <a:rPr lang="sr-Latn-CS" altLang="sr-Latn-RS" sz="2000"/>
              <a:t>a</a:t>
            </a:r>
            <a:r>
              <a:rPr lang="en-US" altLang="sr-Latn-RS" sz="2000"/>
              <a:t> </a:t>
            </a:r>
            <a:r>
              <a:rPr lang="sr-Latn-CS" altLang="sr-Latn-RS" sz="2000"/>
              <a:t>i subhondralna skleroza i mogući deformitet koštanih krajeva</a:t>
            </a:r>
            <a:endParaRPr lang="en-US" altLang="sr-Latn-RS" sz="2000"/>
          </a:p>
          <a:p>
            <a:pPr eaLnBrk="1" hangingPunct="1">
              <a:lnSpc>
                <a:spcPct val="105000"/>
              </a:lnSpc>
              <a:spcBef>
                <a:spcPct val="60000"/>
              </a:spcBef>
            </a:pPr>
            <a:r>
              <a:rPr lang="en-US" altLang="sr-Latn-RS" sz="2000"/>
              <a:t>Grade 4 </a:t>
            </a:r>
            <a:r>
              <a:rPr lang="sr-Latn-CS" altLang="sr-Latn-RS" sz="2000"/>
              <a:t>	Veliki </a:t>
            </a:r>
            <a:r>
              <a:rPr lang="en-US" altLang="sr-Latn-RS" sz="2000"/>
              <a:t>osteo</a:t>
            </a:r>
            <a:r>
              <a:rPr lang="sr-Latn-CS" altLang="sr-Latn-RS" sz="2000"/>
              <a:t>f</a:t>
            </a:r>
            <a:r>
              <a:rPr lang="en-US" altLang="sr-Latn-RS" sz="2000"/>
              <a:t>iti</a:t>
            </a:r>
            <a:r>
              <a:rPr lang="sr-Latn-CS" altLang="sr-Latn-RS" sz="2000"/>
              <a:t>,</a:t>
            </a:r>
            <a:r>
              <a:rPr lang="en-US" altLang="sr-Latn-RS" sz="2000"/>
              <a:t> </a:t>
            </a:r>
            <a:r>
              <a:rPr lang="sr-Latn-CS" altLang="sr-Latn-RS" sz="2000"/>
              <a:t>izraženo </a:t>
            </a:r>
            <a:r>
              <a:rPr lang="en-US" altLang="sr-Latn-RS" sz="2000"/>
              <a:t>su</a:t>
            </a:r>
            <a:r>
              <a:rPr lang="sr-Latn-CS" altLang="sr-Latn-RS" sz="2000"/>
              <a:t>ženje zglobnog </a:t>
            </a:r>
            <a:r>
              <a:rPr lang="en-US" altLang="sr-Latn-RS" sz="2000"/>
              <a:t>prostor</a:t>
            </a:r>
            <a:r>
              <a:rPr lang="sr-Latn-CS" altLang="sr-Latn-RS" sz="2000"/>
              <a:t>a, izražena skleroza i deformitet koštanih okrajaka</a:t>
            </a:r>
            <a:r>
              <a:rPr lang="en-US" altLang="sr-Latn-RS" sz="2000"/>
              <a:t>					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547"/>
    </mc:Choice>
    <mc:Fallback>
      <p:transition spd="slow" advTm="10547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xmlns="" id="{3830E7A2-81B2-4943-BD08-CEBDEAAE90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MRI</a:t>
            </a:r>
            <a:endParaRPr lang="en-US" altLang="sr-Latn-RS"/>
          </a:p>
        </p:txBody>
      </p:sp>
      <p:pic>
        <p:nvPicPr>
          <p:cNvPr id="37891" name="Picture 7">
            <a:extLst>
              <a:ext uri="{FF2B5EF4-FFF2-40B4-BE49-F238E27FC236}">
                <a16:creationId xmlns:a16="http://schemas.microsoft.com/office/drawing/2014/main" xmlns="" id="{5EF000D3-C8AD-4F0F-90C5-3487B08108D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4663" y="1719263"/>
            <a:ext cx="4002087" cy="4411662"/>
          </a:xfrm>
          <a:noFill/>
        </p:spPr>
      </p:pic>
      <p:pic>
        <p:nvPicPr>
          <p:cNvPr id="37892" name="Picture 8">
            <a:extLst>
              <a:ext uri="{FF2B5EF4-FFF2-40B4-BE49-F238E27FC236}">
                <a16:creationId xmlns:a16="http://schemas.microsoft.com/office/drawing/2014/main" xmlns="" id="{577CA2DD-F4B4-4251-B61C-9ACC22D82F0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60900" y="1719263"/>
            <a:ext cx="4013200" cy="44116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224"/>
    </mc:Choice>
    <mc:Fallback>
      <p:transition spd="slow" advTm="22224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>
            <a:extLst>
              <a:ext uri="{FF2B5EF4-FFF2-40B4-BE49-F238E27FC236}">
                <a16:creationId xmlns:a16="http://schemas.microsoft.com/office/drawing/2014/main" xmlns="" id="{B28EC036-916C-4395-BEB9-29C0E06665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MRI</a:t>
            </a:r>
            <a:endParaRPr lang="en-US" altLang="sr-Latn-RS"/>
          </a:p>
        </p:txBody>
      </p:sp>
      <p:pic>
        <p:nvPicPr>
          <p:cNvPr id="38915" name="Picture 7">
            <a:extLst>
              <a:ext uri="{FF2B5EF4-FFF2-40B4-BE49-F238E27FC236}">
                <a16:creationId xmlns:a16="http://schemas.microsoft.com/office/drawing/2014/main" xmlns="" id="{9376F756-9318-48D8-AC58-55B2B749116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4038600" cy="4038600"/>
          </a:xfrm>
          <a:noFill/>
        </p:spPr>
      </p:pic>
      <p:pic>
        <p:nvPicPr>
          <p:cNvPr id="38916" name="Picture 8">
            <a:extLst>
              <a:ext uri="{FF2B5EF4-FFF2-40B4-BE49-F238E27FC236}">
                <a16:creationId xmlns:a16="http://schemas.microsoft.com/office/drawing/2014/main" xmlns="" id="{8643F8E3-656F-4170-86CB-39A2272EFF7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48200" y="1905000"/>
            <a:ext cx="4038600" cy="40386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872"/>
    </mc:Choice>
    <mc:Fallback>
      <p:transition spd="slow" advTm="18872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xmlns="" id="{1BAFF73E-1CEB-4D93-80E2-4F6632A7ED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57" t="12846" r="33597" b="7578"/>
          <a:stretch>
            <a:fillRect/>
          </a:stretch>
        </p:blipFill>
        <p:spPr>
          <a:xfrm>
            <a:off x="1420924" y="1700808"/>
            <a:ext cx="5616352" cy="493411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le 1">
            <a:extLst>
              <a:ext uri="{FF2B5EF4-FFF2-40B4-BE49-F238E27FC236}">
                <a16:creationId xmlns:a16="http://schemas.microsoft.com/office/drawing/2014/main" xmlns="" id="{2D4FB19D-E490-401A-AD2C-AA3F83D1F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 sz="2800" dirty="0" err="1">
                <a:solidFill>
                  <a:srgbClr val="CF4E33"/>
                </a:solidFill>
                <a:latin typeface="Georgia" panose="02040502050405020303" pitchFamily="18" charset="0"/>
              </a:rPr>
              <a:t>T</a:t>
            </a:r>
            <a:r>
              <a:rPr lang="en-US" altLang="sr-Latn-RS" sz="2800" dirty="0" err="1">
                <a:solidFill>
                  <a:srgbClr val="CF4E33"/>
                </a:solidFill>
              </a:rPr>
              <a:t>ö</a:t>
            </a:r>
            <a:r>
              <a:rPr lang="en-US" altLang="sr-Latn-RS" sz="2800" dirty="0" err="1">
                <a:solidFill>
                  <a:srgbClr val="CF4E33"/>
                </a:solidFill>
                <a:latin typeface="Georgia" panose="02040502050405020303" pitchFamily="18" charset="0"/>
              </a:rPr>
              <a:t>nnis</a:t>
            </a:r>
            <a:r>
              <a:rPr lang="en-US" altLang="sr-Latn-RS" sz="2800" dirty="0">
                <a:solidFill>
                  <a:srgbClr val="CF4E33"/>
                </a:solidFill>
                <a:latin typeface="Georgia" panose="02040502050405020303" pitchFamily="18" charset="0"/>
              </a:rPr>
              <a:t> Classification of Osteoarthritis by Radiographic Changes</a:t>
            </a:r>
            <a:endParaRPr lang="sr-Latn-RS" altLang="sr-Latn-R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89"/>
    </mc:Choice>
    <mc:Fallback>
      <p:transition spd="slow" advTm="8489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xmlns="" id="{406043C2-FFCF-4CFD-81FD-BE0C8645B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altLang="sr-Latn-RS"/>
              <a:t>Sekundarne osteoartroze</a:t>
            </a:r>
          </a:p>
        </p:txBody>
      </p:sp>
      <p:pic>
        <p:nvPicPr>
          <p:cNvPr id="41987" name="Picture 2">
            <a:extLst>
              <a:ext uri="{FF2B5EF4-FFF2-40B4-BE49-F238E27FC236}">
                <a16:creationId xmlns:a16="http://schemas.microsoft.com/office/drawing/2014/main" xmlns="" id="{FB065A2A-27E5-44DC-BFB4-1FDA9CA510A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21" t="16701" r="14397" b="16502"/>
          <a:stretch>
            <a:fillRect/>
          </a:stretch>
        </p:blipFill>
        <p:spPr>
          <a:xfrm>
            <a:off x="323850" y="2060575"/>
            <a:ext cx="8537575" cy="41767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255"/>
    </mc:Choice>
    <mc:Fallback>
      <p:transition spd="slow" advTm="26255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>
            <a:extLst>
              <a:ext uri="{FF2B5EF4-FFF2-40B4-BE49-F238E27FC236}">
                <a16:creationId xmlns:a16="http://schemas.microsoft.com/office/drawing/2014/main" xmlns="" id="{378A36E7-CEA8-4304-A01B-C1BF4E7AC9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94312"/>
          </a:xfrm>
        </p:spPr>
        <p:txBody>
          <a:bodyPr/>
          <a:lstStyle/>
          <a:p>
            <a:pPr eaLnBrk="1" hangingPunct="1"/>
            <a:endParaRPr lang="sr-Latn-CS" altLang="sr-Latn-RS" i="1"/>
          </a:p>
          <a:p>
            <a:pPr eaLnBrk="1" hangingPunct="1"/>
            <a:r>
              <a:rPr lang="en-US" altLang="sr-Latn-RS" i="1"/>
              <a:t>Laboratorijsk</a:t>
            </a:r>
            <a:r>
              <a:rPr lang="en-US" altLang="sr-Latn-RS"/>
              <a:t>i, hematolo</a:t>
            </a:r>
            <a:r>
              <a:rPr lang="sr-Latn-CS" altLang="sr-Latn-RS"/>
              <a:t>š</a:t>
            </a:r>
            <a:r>
              <a:rPr lang="en-US" altLang="sr-Latn-RS"/>
              <a:t>ki, serolo</a:t>
            </a:r>
            <a:r>
              <a:rPr lang="sr-Latn-CS" altLang="sr-Latn-RS"/>
              <a:t>š</a:t>
            </a:r>
            <a:r>
              <a:rPr lang="en-US" altLang="sr-Latn-RS"/>
              <a:t>ki i imunolo</a:t>
            </a:r>
            <a:r>
              <a:rPr lang="sr-Latn-CS" altLang="sr-Latn-RS"/>
              <a:t>š</a:t>
            </a:r>
            <a:r>
              <a:rPr lang="en-US" altLang="sr-Latn-RS"/>
              <a:t>ki nalazi su </a:t>
            </a:r>
            <a:r>
              <a:rPr lang="en-US" altLang="sr-Latn-RS" b="1" i="1">
                <a:solidFill>
                  <a:srgbClr val="0000FF"/>
                </a:solidFill>
              </a:rPr>
              <a:t>nekarakteristi</a:t>
            </a:r>
            <a:r>
              <a:rPr lang="sr-Latn-CS" altLang="sr-Latn-RS" b="1" i="1">
                <a:solidFill>
                  <a:srgbClr val="0000FF"/>
                </a:solidFill>
              </a:rPr>
              <a:t>č</a:t>
            </a:r>
            <a:r>
              <a:rPr lang="en-US" altLang="sr-Latn-RS" b="1" i="1">
                <a:solidFill>
                  <a:srgbClr val="0000FF"/>
                </a:solidFill>
              </a:rPr>
              <a:t>ni</a:t>
            </a:r>
            <a:endParaRPr lang="sr-Latn-CS" altLang="sr-Latn-RS" b="1" i="1">
              <a:solidFill>
                <a:srgbClr val="0000FF"/>
              </a:solidFill>
            </a:endParaRPr>
          </a:p>
          <a:p>
            <a:pPr eaLnBrk="1" hangingPunct="1"/>
            <a:endParaRPr lang="sr-Latn-CS" altLang="sr-Latn-RS" b="1" i="1"/>
          </a:p>
          <a:p>
            <a:pPr eaLnBrk="1" hangingPunct="1"/>
            <a:r>
              <a:rPr lang="en-US" altLang="sr-Latn-RS" sz="2000"/>
              <a:t>Laboratorijski nalazi nam slu</a:t>
            </a:r>
            <a:r>
              <a:rPr lang="sr-Latn-CS" altLang="sr-Latn-RS" sz="2000"/>
              <a:t>ž</a:t>
            </a:r>
            <a:r>
              <a:rPr lang="en-US" altLang="sr-Latn-RS" sz="2000"/>
              <a:t>e da </a:t>
            </a:r>
            <a:r>
              <a:rPr lang="en-US" altLang="sr-Latn-RS" sz="2000">
                <a:solidFill>
                  <a:srgbClr val="0000FF"/>
                </a:solidFill>
              </a:rPr>
              <a:t>isklju</a:t>
            </a:r>
            <a:r>
              <a:rPr lang="sr-Latn-CS" altLang="sr-Latn-RS" sz="2000">
                <a:solidFill>
                  <a:srgbClr val="0000FF"/>
                </a:solidFill>
              </a:rPr>
              <a:t>č</a:t>
            </a:r>
            <a:r>
              <a:rPr lang="en-US" altLang="sr-Latn-RS" sz="2000">
                <a:solidFill>
                  <a:srgbClr val="0000FF"/>
                </a:solidFill>
              </a:rPr>
              <a:t>imo druga oboljenja</a:t>
            </a:r>
            <a:r>
              <a:rPr lang="en-US" altLang="sr-Latn-RS" sz="2000"/>
              <a:t>, a pre svega RA i septi</a:t>
            </a:r>
            <a:r>
              <a:rPr lang="sr-Latn-CS" altLang="sr-Latn-RS" sz="2000"/>
              <a:t>č</a:t>
            </a:r>
            <a:r>
              <a:rPr lang="en-US" altLang="sr-Latn-RS" sz="2000"/>
              <a:t>ni arthritis</a:t>
            </a:r>
            <a:endParaRPr lang="sr-Latn-CS" altLang="sr-Latn-RS" sz="2000"/>
          </a:p>
          <a:p>
            <a:pPr eaLnBrk="1" hangingPunct="1"/>
            <a:endParaRPr lang="en-US" altLang="sr-Latn-RS" sz="2000" i="1"/>
          </a:p>
          <a:p>
            <a:pPr eaLnBrk="1" hangingPunct="1"/>
            <a:r>
              <a:rPr lang="en-US" altLang="sr-Latn-RS" sz="2000" i="1">
                <a:solidFill>
                  <a:srgbClr val="0000FF"/>
                </a:solidFill>
              </a:rPr>
              <a:t>Sinovijalna te</a:t>
            </a:r>
            <a:r>
              <a:rPr lang="sr-Latn-CS" altLang="sr-Latn-RS" sz="2000" i="1">
                <a:solidFill>
                  <a:srgbClr val="0000FF"/>
                </a:solidFill>
              </a:rPr>
              <a:t>č</a:t>
            </a:r>
            <a:r>
              <a:rPr lang="en-US" altLang="sr-Latn-RS" sz="2000" i="1">
                <a:solidFill>
                  <a:srgbClr val="0000FF"/>
                </a:solidFill>
              </a:rPr>
              <a:t>nost</a:t>
            </a:r>
            <a:r>
              <a:rPr lang="en-US" altLang="sr-Latn-RS" sz="2000"/>
              <a:t> : bledo </a:t>
            </a:r>
            <a:r>
              <a:rPr lang="sr-Latn-CS" altLang="sr-Latn-RS" sz="2000"/>
              <a:t>ž</a:t>
            </a:r>
            <a:r>
              <a:rPr lang="en-US" altLang="sr-Latn-RS" sz="2000"/>
              <a:t>uta i </a:t>
            </a:r>
            <a:r>
              <a:rPr lang="en-US" altLang="sr-Latn-RS" sz="2000">
                <a:solidFill>
                  <a:schemeClr val="hlink"/>
                </a:solidFill>
              </a:rPr>
              <a:t>prozirna</a:t>
            </a:r>
            <a:r>
              <a:rPr lang="en-US" altLang="sr-Latn-RS" sz="2000"/>
              <a:t>; </a:t>
            </a:r>
            <a:endParaRPr lang="sr-Latn-CS" altLang="sr-Latn-RS" sz="2000"/>
          </a:p>
          <a:p>
            <a:pPr lvl="1" eaLnBrk="1" hangingPunct="1"/>
            <a:r>
              <a:rPr lang="en-US" altLang="sr-Latn-RS" sz="1800"/>
              <a:t>leukocita manje od 2000/m</a:t>
            </a:r>
            <a:r>
              <a:rPr lang="sr-Latn-CS" altLang="sr-Latn-RS" sz="1800"/>
              <a:t>l</a:t>
            </a:r>
            <a:r>
              <a:rPr lang="en-US" altLang="sr-Latn-RS" sz="1800"/>
              <a:t>; </a:t>
            </a:r>
            <a:endParaRPr lang="sr-Latn-CS" altLang="sr-Latn-RS" sz="1800"/>
          </a:p>
          <a:p>
            <a:pPr lvl="1" eaLnBrk="1" hangingPunct="1"/>
            <a:r>
              <a:rPr lang="en-US" altLang="sr-Latn-RS" sz="1800"/>
              <a:t>polimorfonukleari &lt; 15%; </a:t>
            </a:r>
            <a:endParaRPr lang="sr-Latn-CS" altLang="sr-Latn-RS" sz="1800"/>
          </a:p>
          <a:p>
            <a:pPr lvl="1" eaLnBrk="1" hangingPunct="1"/>
            <a:r>
              <a:rPr lang="en-US" altLang="sr-Latn-RS" sz="1800"/>
              <a:t>glukoza kao u krvi; </a:t>
            </a:r>
            <a:endParaRPr lang="sr-Latn-CS" altLang="sr-Latn-RS" sz="1800"/>
          </a:p>
          <a:p>
            <a:pPr lvl="1" eaLnBrk="1" hangingPunct="1"/>
            <a:r>
              <a:rPr lang="en-US" altLang="sr-Latn-RS" sz="1800"/>
              <a:t>krv se mo</a:t>
            </a:r>
            <a:r>
              <a:rPr lang="sr-Latn-CS" altLang="sr-Latn-RS" sz="1800"/>
              <a:t>ž</a:t>
            </a:r>
            <a:r>
              <a:rPr lang="en-US" altLang="sr-Latn-RS" sz="1800"/>
              <a:t>e na</a:t>
            </a:r>
            <a:r>
              <a:rPr lang="sr-Latn-CS" altLang="sr-Latn-RS" sz="1800"/>
              <a:t>ć</a:t>
            </a:r>
            <a:r>
              <a:rPr lang="en-US" altLang="sr-Latn-RS" sz="1800"/>
              <a:t>i posle povreda ili preloma osteofita (krv je i znak za vilonodularni sinovitis)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641"/>
    </mc:Choice>
    <mc:Fallback>
      <p:transition spd="slow" advTm="31641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10B63E8F-86D2-477E-9EC9-B212E97065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BC952E52-9DE2-4529-B941-E86BDE00A8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229600" cy="21415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sr-Latn-RS"/>
              <a:t>Razmaz, </a:t>
            </a:r>
            <a:r>
              <a:rPr lang="sr-Latn-CS" altLang="sr-Latn-RS"/>
              <a:t>mikrobiloški nalaz</a:t>
            </a:r>
            <a:r>
              <a:rPr lang="en-US" altLang="sr-Latn-RS"/>
              <a:t>, </a:t>
            </a:r>
            <a:endParaRPr lang="sr-Latn-CS" altLang="sr-Latn-RS"/>
          </a:p>
          <a:p>
            <a:pPr eaLnBrk="1" hangingPunct="1">
              <a:lnSpc>
                <a:spcPct val="90000"/>
              </a:lnSpc>
            </a:pPr>
            <a:r>
              <a:rPr lang="sr-Latn-CS" altLang="sr-Latn-RS"/>
              <a:t>M</a:t>
            </a:r>
            <a:r>
              <a:rPr lang="en-US" altLang="sr-Latn-RS"/>
              <a:t>ikroskopija sa polarizovanim svetlom (</a:t>
            </a:r>
            <a:r>
              <a:rPr lang="en-US" altLang="sr-Latn-RS">
                <a:solidFill>
                  <a:srgbClr val="0000FF"/>
                </a:solidFill>
              </a:rPr>
              <a:t>giht</a:t>
            </a:r>
            <a:r>
              <a:rPr lang="en-US" altLang="sr-Latn-RS"/>
              <a:t>)</a:t>
            </a:r>
            <a:endParaRPr lang="sr-Latn-CS" altLang="sr-Latn-RS"/>
          </a:p>
          <a:p>
            <a:pPr eaLnBrk="1" hangingPunct="1">
              <a:lnSpc>
                <a:spcPct val="90000"/>
              </a:lnSpc>
            </a:pPr>
            <a:endParaRPr lang="sr-Latn-CS" altLang="sr-Latn-RS"/>
          </a:p>
          <a:p>
            <a:pPr eaLnBrk="1" hangingPunct="1">
              <a:lnSpc>
                <a:spcPct val="90000"/>
              </a:lnSpc>
            </a:pPr>
            <a:r>
              <a:rPr lang="en-US" altLang="sr-Latn-RS" i="1"/>
              <a:t>Dijagnosti</a:t>
            </a:r>
            <a:r>
              <a:rPr lang="sr-Latn-CS" altLang="sr-Latn-RS" i="1"/>
              <a:t>č</a:t>
            </a:r>
            <a:r>
              <a:rPr lang="en-US" altLang="sr-Latn-RS" i="1"/>
              <a:t>ka artroskopija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sr-Latn-R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105"/>
    </mc:Choice>
    <mc:Fallback>
      <p:transition spd="slow" advTm="22105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2081885C-0286-420F-AF6B-26E137E780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866900"/>
          </a:xfrm>
        </p:spPr>
        <p:txBody>
          <a:bodyPr/>
          <a:lstStyle/>
          <a:p>
            <a:pPr algn="ctr" eaLnBrk="1" hangingPunct="1"/>
            <a:r>
              <a:rPr lang="en-US" altLang="sr-Latn-RS" sz="3200"/>
              <a:t>Dijagnoz</a:t>
            </a:r>
            <a:r>
              <a:rPr lang="sr-Latn-CS" altLang="sr-Latn-RS" sz="3200"/>
              <a:t>a</a:t>
            </a:r>
            <a:r>
              <a:rPr lang="en-US" altLang="sr-Latn-RS" sz="3200"/>
              <a:t> se postavlja </a:t>
            </a:r>
            <a:r>
              <a:rPr lang="sr-Latn-CS" altLang="sr-Latn-RS" sz="3200"/>
              <a:t>n</a:t>
            </a:r>
            <a:r>
              <a:rPr lang="en-US" altLang="sr-Latn-RS" sz="3200"/>
              <a:t>a osnovu klini</a:t>
            </a:r>
            <a:r>
              <a:rPr lang="sr-Latn-CS" altLang="sr-Latn-RS" sz="3200"/>
              <a:t>č</a:t>
            </a:r>
            <a:r>
              <a:rPr lang="en-US" altLang="sr-Latn-RS" sz="3200"/>
              <a:t>kog i radiolo</a:t>
            </a:r>
            <a:r>
              <a:rPr lang="sr-Latn-CS" altLang="sr-Latn-RS" sz="3200"/>
              <a:t>š</a:t>
            </a:r>
            <a:r>
              <a:rPr lang="en-US" altLang="sr-Latn-RS" sz="3200"/>
              <a:t>kog nalaza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xmlns="" id="{5DD3BEA5-9CA2-44A6-97BE-E517BF97A6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2420938"/>
            <a:ext cx="8229600" cy="31686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sr-Latn-RS"/>
          </a:p>
          <a:p>
            <a:pPr eaLnBrk="1" hangingPunct="1"/>
            <a:r>
              <a:rPr lang="en-US" altLang="sr-Latn-RS">
                <a:solidFill>
                  <a:srgbClr val="0000FF"/>
                </a:solidFill>
              </a:rPr>
              <a:t>Bol </a:t>
            </a:r>
            <a:r>
              <a:rPr lang="en-US" altLang="sr-Latn-RS"/>
              <a:t>pri pokretu i na palpaciju zgloba, </a:t>
            </a:r>
            <a:r>
              <a:rPr lang="en-US" altLang="sr-Latn-RS">
                <a:solidFill>
                  <a:srgbClr val="0000FF"/>
                </a:solidFill>
              </a:rPr>
              <a:t>krepitacije,</a:t>
            </a:r>
            <a:r>
              <a:rPr lang="en-US" altLang="sr-Latn-RS"/>
              <a:t> zadebljanje zgloba, izliv, </a:t>
            </a:r>
            <a:r>
              <a:rPr lang="en-US" altLang="sr-Latn-RS">
                <a:solidFill>
                  <a:srgbClr val="0000FF"/>
                </a:solidFill>
              </a:rPr>
              <a:t>ograni</a:t>
            </a:r>
            <a:r>
              <a:rPr lang="sr-Latn-CS" altLang="sr-Latn-RS">
                <a:solidFill>
                  <a:srgbClr val="0000FF"/>
                </a:solidFill>
              </a:rPr>
              <a:t>č</a:t>
            </a:r>
            <a:r>
              <a:rPr lang="en-US" altLang="sr-Latn-RS">
                <a:solidFill>
                  <a:srgbClr val="0000FF"/>
                </a:solidFill>
              </a:rPr>
              <a:t>eni pokreti</a:t>
            </a:r>
            <a:r>
              <a:rPr lang="en-US" altLang="sr-Latn-RS"/>
              <a:t> i atrofija mus</a:t>
            </a:r>
            <a:r>
              <a:rPr lang="sr-Latn-CS" altLang="sr-Latn-RS"/>
              <a:t>k</a:t>
            </a:r>
            <a:r>
              <a:rPr lang="en-US" altLang="sr-Latn-RS"/>
              <a:t>ulature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/>
          </a:p>
          <a:p>
            <a:pPr eaLnBrk="1" hangingPunct="1"/>
            <a:r>
              <a:rPr lang="en-US" altLang="sr-Latn-RS">
                <a:solidFill>
                  <a:srgbClr val="0000FF"/>
                </a:solidFill>
              </a:rPr>
              <a:t>RTG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941"/>
    </mc:Choice>
    <mc:Fallback>
      <p:transition spd="slow" advTm="36941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xmlns="" id="{AE4FFE27-A0E6-4728-A1FD-92CCD4740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DIFERENCIJALNA DIJAGNOZA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xmlns="" id="{71C6903E-EE31-4D9A-A4FD-B243FADBD9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Brzo nastali sinovitis</a:t>
            </a:r>
            <a:r>
              <a:rPr lang="sr-Latn-CS" altLang="sr-Latn-RS"/>
              <a:t>:</a:t>
            </a:r>
            <a:r>
              <a:rPr lang="en-US" altLang="sr-Latn-RS"/>
              <a:t>	</a:t>
            </a:r>
            <a:endParaRPr lang="sr-Latn-CS" altLang="sr-Latn-RS"/>
          </a:p>
          <a:p>
            <a:pPr lvl="1" eaLnBrk="1" hangingPunct="1"/>
            <a:r>
              <a:rPr lang="en-US" altLang="sr-Latn-RS"/>
              <a:t>monoart</a:t>
            </a:r>
            <a:r>
              <a:rPr lang="sr-Latn-CS" altLang="sr-Latn-RS"/>
              <a:t>ikularni</a:t>
            </a:r>
            <a:r>
              <a:rPr lang="en-US" altLang="sr-Latn-RS"/>
              <a:t> reumatizam, </a:t>
            </a:r>
            <a:endParaRPr lang="sr-Latn-CS" altLang="sr-Latn-RS"/>
          </a:p>
          <a:p>
            <a:pPr lvl="1" eaLnBrk="1" hangingPunct="1"/>
            <a:r>
              <a:rPr lang="en-US" altLang="sr-Latn-RS"/>
              <a:t>giht ... (pomo</a:t>
            </a:r>
            <a:r>
              <a:rPr lang="sr-Latn-CS" altLang="sr-Latn-RS"/>
              <a:t>ć</a:t>
            </a:r>
            <a:r>
              <a:rPr lang="en-US" altLang="sr-Latn-RS"/>
              <a:t> labaratorije)</a:t>
            </a:r>
            <a:endParaRPr lang="sr-Latn-CS" altLang="sr-Latn-RS"/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sr-Latn-CS" altLang="sr-Latn-RS"/>
              <a:t>š</a:t>
            </a:r>
            <a:r>
              <a:rPr lang="fr-FR" altLang="sr-Latn-RS"/>
              <a:t>aka	</a:t>
            </a:r>
            <a:endParaRPr lang="sr-Latn-CS" altLang="sr-Latn-RS"/>
          </a:p>
          <a:p>
            <a:pPr lvl="1" eaLnBrk="1" hangingPunct="1"/>
            <a:r>
              <a:rPr lang="fr-FR" altLang="sr-Latn-RS"/>
              <a:t>RA, </a:t>
            </a:r>
            <a:endParaRPr lang="sr-Latn-CS" altLang="sr-Latn-RS"/>
          </a:p>
          <a:p>
            <a:pPr lvl="1" eaLnBrk="1" hangingPunct="1"/>
            <a:r>
              <a:rPr lang="fr-FR" altLang="sr-Latn-RS"/>
              <a:t>psorijati</a:t>
            </a:r>
            <a:r>
              <a:rPr lang="sr-Latn-CS" altLang="sr-Latn-RS"/>
              <a:t>č</a:t>
            </a:r>
            <a:r>
              <a:rPr lang="fr-FR" altLang="sr-Latn-RS"/>
              <a:t>ni art</a:t>
            </a:r>
            <a:r>
              <a:rPr lang="sr-Latn-CS" altLang="sr-Latn-RS"/>
              <a:t>ritis</a:t>
            </a:r>
            <a:r>
              <a:rPr lang="en-US" altLang="sr-Latn-RS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238"/>
    </mc:Choice>
    <mc:Fallback>
      <p:transition spd="slow" advTm="1823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110FDDC3-7DE1-42DD-9DBD-5127015B0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BCAAEF16-70A6-488C-8EEB-641E319E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1719263"/>
            <a:ext cx="8715375" cy="4411662"/>
          </a:xfrm>
        </p:spPr>
        <p:txBody>
          <a:bodyPr/>
          <a:lstStyle/>
          <a:p>
            <a:endParaRPr lang="en-US" altLang="sr-Latn-RS"/>
          </a:p>
          <a:p>
            <a:pPr lvl="1"/>
            <a:r>
              <a:rPr lang="en-GB" altLang="sr-Latn-RS" sz="2800" b="1"/>
              <a:t>Procene broja obolelih za ceo svet</a:t>
            </a:r>
            <a:endParaRPr lang="en-US" altLang="sr-Latn-RS" sz="2800"/>
          </a:p>
          <a:p>
            <a:pPr lvl="2"/>
            <a:r>
              <a:rPr lang="en-GB" altLang="sr-Latn-RS" sz="2400" b="1"/>
              <a:t>Low Back pain (krstobolja)		632.045 mil</a:t>
            </a:r>
            <a:endParaRPr lang="en-US" altLang="sr-Latn-RS" sz="2400"/>
          </a:p>
          <a:p>
            <a:pPr lvl="2"/>
            <a:r>
              <a:rPr lang="en-GB" altLang="sr-Latn-RS" sz="2400" b="1"/>
              <a:t>Bol u vratu					332.049 mil</a:t>
            </a:r>
            <a:endParaRPr lang="en-US" altLang="sr-Latn-RS" sz="2400"/>
          </a:p>
          <a:p>
            <a:pPr lvl="2"/>
            <a:r>
              <a:rPr lang="en-GB" altLang="sr-Latn-RS" sz="2400" b="1"/>
              <a:t>OA kolena			 		250.785 mil</a:t>
            </a:r>
            <a:endParaRPr lang="en-US" altLang="sr-Latn-RS" sz="2400"/>
          </a:p>
          <a:p>
            <a:pPr lvl="2"/>
            <a:r>
              <a:rPr lang="en-GB" altLang="sr-Latn-RS" sz="2400" b="1"/>
              <a:t>Druge muskuloskeletne bolesti	560.978 mil </a:t>
            </a:r>
            <a:endParaRPr lang="en-US" altLang="sr-Latn-RS" sz="2400"/>
          </a:p>
          <a:p>
            <a:pPr lvl="4"/>
            <a:endParaRPr lang="en-GB" altLang="sr-Latn-RS" b="1"/>
          </a:p>
          <a:p>
            <a:pPr lvl="4"/>
            <a:r>
              <a:rPr lang="en-GB" altLang="sr-Latn-RS" b="1"/>
              <a:t>(</a:t>
            </a:r>
            <a:r>
              <a:rPr lang="en-GB" altLang="sr-Latn-RS" b="1" i="1"/>
              <a:t>Lancet 15 December 2012</a:t>
            </a:r>
            <a:r>
              <a:rPr lang="en-GB" altLang="sr-Latn-RS" b="1"/>
              <a:t>)</a:t>
            </a:r>
            <a:endParaRPr lang="en-US" altLang="sr-Latn-R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291"/>
    </mc:Choice>
    <mc:Fallback>
      <p:transition spd="slow" advTm="31291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484035" y="404989"/>
            <a:ext cx="3722511" cy="1016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2489" i="1" dirty="0">
                <a:solidFill>
                  <a:schemeClr val="tx2">
                    <a:satMod val="130000"/>
                  </a:schemeClr>
                </a:solidFill>
              </a:rPr>
              <a:t>Hvala na pažnji</a:t>
            </a:r>
            <a:endParaRPr lang="en-US" b="1" i="1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9939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1" t="33047" r="30128" b="35043"/>
          <a:stretch>
            <a:fillRect/>
          </a:stretch>
        </p:blipFill>
        <p:spPr>
          <a:xfrm>
            <a:off x="5207002" y="1460500"/>
            <a:ext cx="2984500" cy="1714500"/>
          </a:xfrm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78" t="33047" r="25641" b="35043"/>
          <a:stretch>
            <a:fillRect/>
          </a:stretch>
        </p:blipFill>
        <p:spPr bwMode="auto">
          <a:xfrm>
            <a:off x="4233333" y="3451896"/>
            <a:ext cx="4572000" cy="2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3" t="24324" r="52345" b="21130"/>
          <a:stretch>
            <a:fillRect/>
          </a:stretch>
        </p:blipFill>
        <p:spPr bwMode="auto">
          <a:xfrm>
            <a:off x="846667" y="1139087"/>
            <a:ext cx="2438400" cy="21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3759CD-43BC-44A7-8D97-2903D54187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942" t="18919" r="27139" b="64865"/>
          <a:stretch/>
        </p:blipFill>
        <p:spPr>
          <a:xfrm>
            <a:off x="465667" y="4031862"/>
            <a:ext cx="3200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3539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title"/>
          </p:nvPr>
        </p:nvSpPr>
        <p:spPr>
          <a:xfrm>
            <a:off x="914400" y="787402"/>
            <a:ext cx="7315200" cy="2737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Latn-CS" altLang="x-none" sz="2489" dirty="0"/>
              <a:t>Najčešći pojedinačni uzroci invaliditeta</a:t>
            </a:r>
          </a:p>
        </p:txBody>
      </p:sp>
      <p:pic>
        <p:nvPicPr>
          <p:cNvPr id="53251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72230" y="1253069"/>
            <a:ext cx="6463516" cy="4943123"/>
          </a:xfrm>
        </p:spPr>
      </p:pic>
      <p:sp>
        <p:nvSpPr>
          <p:cNvPr id="2" name="Left Arrow 1"/>
          <p:cNvSpPr/>
          <p:nvPr/>
        </p:nvSpPr>
        <p:spPr>
          <a:xfrm>
            <a:off x="7785269" y="1697059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7785269" y="2142067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Left Arrow 5"/>
          <p:cNvSpPr/>
          <p:nvPr/>
        </p:nvSpPr>
        <p:spPr>
          <a:xfrm>
            <a:off x="7785269" y="2480733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Left Arrow 6"/>
          <p:cNvSpPr/>
          <p:nvPr/>
        </p:nvSpPr>
        <p:spPr>
          <a:xfrm>
            <a:off x="7785269" y="3090333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Left Arrow 7"/>
          <p:cNvSpPr/>
          <p:nvPr/>
        </p:nvSpPr>
        <p:spPr>
          <a:xfrm>
            <a:off x="7813040" y="3302339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Left Arrow 8"/>
          <p:cNvSpPr/>
          <p:nvPr/>
        </p:nvSpPr>
        <p:spPr>
          <a:xfrm>
            <a:off x="7785269" y="4241800"/>
            <a:ext cx="434848" cy="215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2680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958"/>
    </mc:Choice>
    <mc:Fallback>
      <p:transition spd="slow" advTm="35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1F40C707-2263-4CE9-85BF-A8A79665AD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sr-Latn-RS" sz="3200"/>
              <a:t>ARTROZA</a:t>
            </a:r>
            <a:r>
              <a:rPr lang="sr-Latn-CS" altLang="sr-Latn-RS" sz="3200"/>
              <a:t/>
            </a:r>
            <a:br>
              <a:rPr lang="sr-Latn-CS" altLang="sr-Latn-RS" sz="3200"/>
            </a:br>
            <a:r>
              <a:rPr lang="en-US" altLang="sr-Latn-RS" sz="3200"/>
              <a:t>OSTEOARTROZA</a:t>
            </a:r>
            <a:r>
              <a:rPr lang="sr-Latn-CS" altLang="sr-Latn-RS" sz="3200"/>
              <a:t/>
            </a:r>
            <a:br>
              <a:rPr lang="sr-Latn-CS" altLang="sr-Latn-RS" sz="3200"/>
            </a:br>
            <a:r>
              <a:rPr lang="en-US" altLang="sr-Latn-RS" sz="3200"/>
              <a:t>osteoartritis (USA)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xmlns="" id="{151510DC-666D-4E64-A288-4E1EE7076B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229600" cy="36718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600"/>
              <a:t>Artrozu karakteri</a:t>
            </a:r>
            <a:r>
              <a:rPr lang="sr-Latn-CS" altLang="sr-Latn-RS" sz="2600"/>
              <a:t>š</a:t>
            </a:r>
            <a:r>
              <a:rPr lang="en-US" altLang="sr-Latn-RS" sz="2600"/>
              <a:t>u</a:t>
            </a:r>
            <a:r>
              <a:rPr lang="en-US" altLang="sr-Latn-RS" sz="2600" i="1"/>
              <a:t> neravnomeran gubitak zglobne hrskavice</a:t>
            </a:r>
            <a:r>
              <a:rPr lang="sr-Latn-CS" altLang="sr-Latn-RS" sz="2600" i="1"/>
              <a:t>,</a:t>
            </a:r>
            <a:r>
              <a:rPr lang="en-US" altLang="sr-Latn-RS" sz="2600" i="1"/>
              <a:t> osteoskleroza sa stvaranjem hipertrofi</a:t>
            </a:r>
            <a:r>
              <a:rPr lang="sr-Latn-CS" altLang="sr-Latn-RS" sz="2600" i="1"/>
              <a:t>č</a:t>
            </a:r>
            <a:r>
              <a:rPr lang="en-US" altLang="sr-Latn-RS" sz="2600" i="1"/>
              <a:t>nih izdanaka na ivicama zglobnih tela</a:t>
            </a:r>
            <a:r>
              <a:rPr lang="sr-Latn-CS" altLang="sr-Latn-RS" sz="2600" i="1"/>
              <a:t> i </a:t>
            </a:r>
            <a:r>
              <a:rPr lang="en-US" altLang="sr-Latn-RS" sz="2600" i="1"/>
              <a:t>zadebljanje kapsule</a:t>
            </a:r>
            <a:endParaRPr lang="sr-Latn-CS" altLang="sr-Latn-RS" sz="2600" i="1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600" i="1">
                <a:solidFill>
                  <a:srgbClr val="FF0000"/>
                </a:solidFill>
              </a:rPr>
              <a:t>Klinički,</a:t>
            </a:r>
            <a:r>
              <a:rPr lang="en-US" altLang="sr-Latn-RS" sz="2600" i="1"/>
              <a:t> stanje karakterišu bolovi u zglobovima, ograničenje pokreta, krepitacije, povremeni izlivi i različiti stepen lokalne imflamacije</a:t>
            </a:r>
            <a:endParaRPr lang="sr-Latn-CS" altLang="sr-Latn-RS" sz="2600" i="1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600" i="1"/>
              <a:t>Spondylosis; Coxarthrosis; Gonarthrosis; Arthrosis ...</a:t>
            </a:r>
            <a:r>
              <a:rPr lang="en-US" altLang="sr-Latn-RS" sz="260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3175"/>
    </mc:Choice>
    <mc:Fallback>
      <p:transition spd="slow" advTm="531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F5428B9C-A12D-43B8-A148-D57547CD7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b="0" i="1"/>
              <a:t>Epidemiologija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6934E825-702B-4BBB-90F5-1E8647ACC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8435975" cy="4411662"/>
          </a:xfrm>
        </p:spPr>
        <p:txBody>
          <a:bodyPr/>
          <a:lstStyle/>
          <a:p>
            <a:pPr eaLnBrk="1" hangingPunct="1"/>
            <a:r>
              <a:rPr lang="en-US" altLang="sr-Latn-RS" sz="2400"/>
              <a:t>u oba pola, kod svih rasa i socijalnih slojeva</a:t>
            </a:r>
          </a:p>
          <a:p>
            <a:pPr eaLnBrk="1" hangingPunct="1"/>
            <a:endParaRPr lang="en-US" altLang="sr-Latn-RS" sz="2400"/>
          </a:p>
          <a:p>
            <a:pPr eaLnBrk="1" hangingPunct="1"/>
            <a:r>
              <a:rPr lang="en-US" altLang="sr-Latn-RS" sz="2400"/>
              <a:t>preko 60% ljudi starijih od 35 godina imaju neki od </a:t>
            </a:r>
            <a:r>
              <a:rPr lang="sr-Latn-CS" altLang="sr-Latn-RS" sz="2400"/>
              <a:t>	reumatičnih</a:t>
            </a:r>
            <a:r>
              <a:rPr lang="en-US" altLang="sr-Latn-RS" sz="2400"/>
              <a:t> simptoma koji variraju od povremenih bolova u </a:t>
            </a:r>
            <a:r>
              <a:rPr lang="sr-Latn-CS" altLang="sr-Latn-RS" sz="2400"/>
              <a:t>LM aparatu </a:t>
            </a:r>
            <a:r>
              <a:rPr lang="en-US" altLang="sr-Latn-RS" sz="2400"/>
              <a:t>do veoma</a:t>
            </a:r>
            <a:r>
              <a:rPr lang="sr-Latn-CS" altLang="sr-Latn-RS" sz="2400"/>
              <a:t> </a:t>
            </a:r>
            <a:r>
              <a:rPr lang="en-US" altLang="sr-Latn-RS" sz="2400"/>
              <a:t>te</a:t>
            </a:r>
            <a:r>
              <a:rPr lang="sr-Latn-CS" altLang="sr-Latn-RS" sz="2400"/>
              <a:t>š</a:t>
            </a:r>
            <a:r>
              <a:rPr lang="en-US" altLang="sr-Latn-RS" sz="2400"/>
              <a:t>kih deformiteta sa stalnim bolovima.</a:t>
            </a:r>
          </a:p>
          <a:p>
            <a:pPr eaLnBrk="1" hangingPunct="1"/>
            <a:r>
              <a:rPr lang="en-US" altLang="sr-Latn-RS" sz="3100"/>
              <a:t>Procenjuje se da u svetu 9,6% muškaraca i 18,0% žena starosti ≥ 60 godina boluje od simptomatske osteoartroze</a:t>
            </a:r>
            <a:endParaRPr lang="sr-Latn-CS" altLang="sr-Latn-RS" sz="3100"/>
          </a:p>
          <a:p>
            <a:pPr eaLnBrk="1" hangingPunct="1"/>
            <a:endParaRPr lang="en-US" altLang="sr-Latn-R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945"/>
    </mc:Choice>
    <mc:Fallback>
      <p:transition spd="slow" advTm="2794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xmlns="" id="{B6B0ACA2-FD41-4B77-88FF-73B81D95CA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xmlns="" id="{B6A19CDF-FD1A-4924-82AD-A01A3D99EC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435975" cy="4411662"/>
          </a:xfrm>
        </p:spPr>
        <p:txBody>
          <a:bodyPr/>
          <a:lstStyle/>
          <a:p>
            <a:pPr eaLnBrk="1" hangingPunct="1"/>
            <a:r>
              <a:rPr lang="en-US" altLang="sr-Latn-RS" sz="2600"/>
              <a:t>RTG: 85% ispitanika ima promene u dobi od 55-64 g.</a:t>
            </a:r>
          </a:p>
          <a:p>
            <a:pPr eaLnBrk="1" hangingPunct="1"/>
            <a:endParaRPr lang="en-US" altLang="sr-Latn-RS" sz="2600"/>
          </a:p>
          <a:p>
            <a:pPr eaLnBrk="1" hangingPunct="1"/>
            <a:r>
              <a:rPr lang="en-US" altLang="sr-Latn-RS" sz="2600"/>
              <a:t>RTG: 10% ispitanika ima promene u dobi od 15-24 g.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 sz="2600"/>
          </a:p>
          <a:p>
            <a:pPr eaLnBrk="1" hangingPunct="1"/>
            <a:r>
              <a:rPr lang="en-US" altLang="sr-Latn-RS" sz="2600"/>
              <a:t>Radiografski studije</a:t>
            </a:r>
            <a:r>
              <a:rPr lang="sr-Latn-CS" altLang="sr-Latn-RS" sz="2600"/>
              <a:t> (</a:t>
            </a:r>
            <a:r>
              <a:rPr lang="en-US" altLang="sr-Latn-RS" sz="2600"/>
              <a:t>prevalenca</a:t>
            </a:r>
            <a:r>
              <a:rPr lang="sr-Latn-CS" altLang="sr-Latn-RS" sz="2600"/>
              <a:t>)</a:t>
            </a:r>
            <a:r>
              <a:rPr lang="en-US" altLang="sr-Latn-RS" sz="2800"/>
              <a:t> </a:t>
            </a:r>
            <a:endParaRPr lang="sr-Latn-CS" altLang="sr-Latn-RS" sz="2800"/>
          </a:p>
          <a:p>
            <a:pPr lvl="1" eaLnBrk="1" hangingPunct="1"/>
            <a:r>
              <a:rPr lang="en-US" altLang="sr-Latn-RS"/>
              <a:t>populacija starosti ≥ 45 godina </a:t>
            </a:r>
            <a:endParaRPr lang="sr-Latn-CS" altLang="sr-Latn-RS"/>
          </a:p>
          <a:p>
            <a:pPr lvl="2" eaLnBrk="1" hangingPunct="1"/>
            <a:r>
              <a:rPr lang="en-US" altLang="sr-Latn-RS"/>
              <a:t>Artroza kolena: 14,1% za muškarce i 22,8% za žene</a:t>
            </a:r>
            <a:endParaRPr lang="sr-Latn-CS" altLang="sr-Latn-RS"/>
          </a:p>
          <a:p>
            <a:pPr lvl="2" eaLnBrk="1" hangingPunct="1"/>
            <a:r>
              <a:rPr lang="en-US" altLang="sr-Latn-RS"/>
              <a:t>Artroza kuka</a:t>
            </a:r>
            <a:r>
              <a:rPr lang="sr-Latn-CS" altLang="sr-Latn-RS"/>
              <a:t>:</a:t>
            </a:r>
            <a:r>
              <a:rPr lang="en-US" altLang="sr-Latn-RS"/>
              <a:t> 1,9% kod muškaraca i 2,3% kod žena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3213"/>
    </mc:Choice>
    <mc:Fallback>
      <p:transition spd="slow" advTm="6321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xmlns="" id="{FCC6C454-3B2F-428F-9973-95FB7DA009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b="0" i="1"/>
              <a:t>Epidemiologija</a:t>
            </a:r>
          </a:p>
        </p:txBody>
      </p:sp>
      <p:pic>
        <p:nvPicPr>
          <p:cNvPr id="13315" name="Picture 6" descr="tab">
            <a:extLst>
              <a:ext uri="{FF2B5EF4-FFF2-40B4-BE49-F238E27FC236}">
                <a16:creationId xmlns:a16="http://schemas.microsoft.com/office/drawing/2014/main" xmlns="" id="{3C36B59A-5CDB-46FD-84D0-2FD12BE791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750" y="2125663"/>
            <a:ext cx="7848600" cy="32813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066"/>
    </mc:Choice>
    <mc:Fallback>
      <p:transition spd="slow" advTm="1906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3.2|2.2|3.7|4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5668</TotalTime>
  <Words>815</Words>
  <Application>Microsoft Office PowerPoint</Application>
  <PresentationFormat>On-screen Show (4:3)</PresentationFormat>
  <Paragraphs>169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Network</vt:lpstr>
      <vt:lpstr>DEGENERATIVNA OBOLJENJA LOKOMOTORNOG APARATA</vt:lpstr>
      <vt:lpstr>Reumatična oboljenja </vt:lpstr>
      <vt:lpstr>Medicinski i socijano - ekonomski značaj </vt:lpstr>
      <vt:lpstr>Slide 4</vt:lpstr>
      <vt:lpstr>Najčešći pojedinačni uzroci invaliditeta</vt:lpstr>
      <vt:lpstr>ARTROZA OSTEOARTROZA osteoartritis (USA)</vt:lpstr>
      <vt:lpstr>Epidemiologija</vt:lpstr>
      <vt:lpstr>Slide 8</vt:lpstr>
      <vt:lpstr>Epidemiologija</vt:lpstr>
      <vt:lpstr>Etiologija </vt:lpstr>
      <vt:lpstr>Etiologija </vt:lpstr>
      <vt:lpstr>Etiologija - sekundarne artroze</vt:lpstr>
      <vt:lpstr>Patoanatomija </vt:lpstr>
      <vt:lpstr>Patoanatomija </vt:lpstr>
      <vt:lpstr>Primarna artroza</vt:lpstr>
      <vt:lpstr>Slide 16</vt:lpstr>
      <vt:lpstr>Kliničke manifestacije </vt:lpstr>
      <vt:lpstr>BOL</vt:lpstr>
      <vt:lpstr>Bol</vt:lpstr>
      <vt:lpstr>Reumatska bol </vt:lpstr>
      <vt:lpstr>UKOČENOST </vt:lpstr>
      <vt:lpstr>Slide 22</vt:lpstr>
      <vt:lpstr>Heberdenovi i Bouchard-ovi nodusi</vt:lpstr>
      <vt:lpstr>Istorija bolesti </vt:lpstr>
      <vt:lpstr>Fizikalni nalaz</vt:lpstr>
      <vt:lpstr>Klinička slika</vt:lpstr>
      <vt:lpstr>RTG</vt:lpstr>
      <vt:lpstr>Slide 28</vt:lpstr>
      <vt:lpstr>Slide 29</vt:lpstr>
      <vt:lpstr>Slide 30</vt:lpstr>
      <vt:lpstr>Kellgren-Lawrence</vt:lpstr>
      <vt:lpstr>MRI</vt:lpstr>
      <vt:lpstr>MRI</vt:lpstr>
      <vt:lpstr>Tönnis Classification of Osteoarthritis by Radiographic Changes</vt:lpstr>
      <vt:lpstr>Sekundarne osteoartroze</vt:lpstr>
      <vt:lpstr>Slide 36</vt:lpstr>
      <vt:lpstr>Slide 37</vt:lpstr>
      <vt:lpstr>Dijagnoza se postavlja na osnovu kliničkog i radiološkog nalaza</vt:lpstr>
      <vt:lpstr>DIFERENCIJALNA DIJAGNOZA</vt:lpstr>
      <vt:lpstr>Hvala na pažnji</vt:lpstr>
    </vt:vector>
  </TitlesOfParts>
  <Company>IR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Koleno</dc:title>
  <dc:creator>BiD</dc:creator>
  <cp:lastModifiedBy>Branko Ristic</cp:lastModifiedBy>
  <cp:revision>119</cp:revision>
  <dcterms:created xsi:type="dcterms:W3CDTF">2003-05-17T13:54:06Z</dcterms:created>
  <dcterms:modified xsi:type="dcterms:W3CDTF">2020-09-30T08:12:43Z</dcterms:modified>
</cp:coreProperties>
</file>